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2" r:id="rId3"/>
    <p:sldId id="275" r:id="rId4"/>
    <p:sldId id="273" r:id="rId5"/>
    <p:sldId id="265" r:id="rId6"/>
    <p:sldId id="267" r:id="rId7"/>
    <p:sldId id="268" r:id="rId8"/>
    <p:sldId id="274" r:id="rId9"/>
    <p:sldId id="279" r:id="rId10"/>
    <p:sldId id="270" r:id="rId11"/>
    <p:sldId id="276" r:id="rId12"/>
    <p:sldId id="263" r:id="rId13"/>
    <p:sldId id="277" r:id="rId14"/>
    <p:sldId id="272" r:id="rId15"/>
    <p:sldId id="280" r:id="rId16"/>
    <p:sldId id="282" r:id="rId17"/>
    <p:sldId id="283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pos="7083" userDrawn="1">
          <p15:clr>
            <a:srgbClr val="A4A3A4"/>
          </p15:clr>
        </p15:guide>
        <p15:guide id="30" orient="horz" pos="4315" userDrawn="1">
          <p15:clr>
            <a:srgbClr val="A4A3A4"/>
          </p15:clr>
        </p15:guide>
        <p15:guide id="31" orient="horz" pos="2183" userDrawn="1">
          <p15:clr>
            <a:srgbClr val="A4A3A4"/>
          </p15:clr>
        </p15:guide>
        <p15:guide id="32" pos="597" userDrawn="1">
          <p15:clr>
            <a:srgbClr val="A4A3A4"/>
          </p15:clr>
        </p15:guide>
        <p15:guide id="3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FCC00"/>
    <a:srgbClr val="181818"/>
    <a:srgbClr val="694A2C"/>
    <a:srgbClr val="000000"/>
    <a:srgbClr val="991A1A"/>
    <a:srgbClr val="C6A669"/>
    <a:srgbClr val="27282D"/>
    <a:srgbClr val="F9A419"/>
    <a:srgbClr val="7D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21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>
        <p:guide pos="7083"/>
        <p:guide orient="horz" pos="4315"/>
        <p:guide orient="horz" pos="2183"/>
        <p:guide pos="5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占比</c:v>
                </c:pt>
                <c:pt idx="1">
                  <c:v>固定值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占比</c:v>
                </c:pt>
                <c:pt idx="1">
                  <c:v>固定值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占比</c:v>
                </c:pt>
                <c:pt idx="1">
                  <c:v>固定值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占比</c:v>
                </c:pt>
                <c:pt idx="1">
                  <c:v>固定值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20"/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张海山锐线体简" panose="02000000000000000000" pitchFamily="2" charset="-122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60</c:v>
                </c:pt>
                <c:pt idx="2">
                  <c:v>78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axId val="1230470816"/>
        <c:axId val="1230467456"/>
      </c:barChart>
      <c:catAx>
        <c:axId val="1230470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0467456"/>
        <c:crosses val="autoZero"/>
        <c:auto val="1"/>
        <c:lblAlgn val="ctr"/>
        <c:lblOffset val="100"/>
        <c:noMultiLvlLbl val="0"/>
      </c:catAx>
      <c:valAx>
        <c:axId val="123046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04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75338-9F74-4A8C-84B1-5FFFA512B7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977CF-9AEE-4949-8900-05DBF022A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33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7CF-9AEE-4949-8900-05DBF022A1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53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7CF-9AEE-4949-8900-05DBF022A1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34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7CF-9AEE-4949-8900-05DBF022A1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659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7CF-9AEE-4949-8900-05DBF022A15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58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7CF-9AEE-4949-8900-05DBF022A15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72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7CF-9AEE-4949-8900-05DBF022A15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00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4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2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98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2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17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5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6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1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148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65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98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0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02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12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8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6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19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8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55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73C-3213-4C14-AF5D-1BDE66BD15D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43B7-2505-4317-810B-639C4C1F3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7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068138" y="1349143"/>
            <a:ext cx="936000" cy="9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656138" y="1170501"/>
            <a:ext cx="2880000" cy="28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4707260" y="1985080"/>
            <a:ext cx="3062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2017</a:t>
            </a:r>
            <a:endParaRPr lang="zh-CN" altLang="en-US" sz="8000" b="1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708035" y="2204641"/>
            <a:ext cx="1152000" cy="1152000"/>
            <a:chOff x="3672591" y="1229194"/>
            <a:chExt cx="1152000" cy="115200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591" y="1229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591" y="2381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6200000">
              <a:off x="3096591" y="1805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flipH="1">
            <a:off x="8319664" y="2218000"/>
            <a:ext cx="1152000" cy="1152000"/>
            <a:chOff x="3672591" y="1229194"/>
            <a:chExt cx="1152000" cy="11520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672591" y="1229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672591" y="2381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16200000">
              <a:off x="3096591" y="1805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/>
        </p:nvCxnSpPr>
        <p:spPr>
          <a:xfrm>
            <a:off x="2708035" y="4796848"/>
            <a:ext cx="6763629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563319" y="393866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酷黑时尚商务总结模板</a:t>
            </a:r>
            <a:endParaRPr lang="zh-CN" altLang="en-US" sz="54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494138" y="3403487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4" t="917" r="16583" b="50192"/>
          <a:stretch>
            <a:fillRect/>
          </a:stretch>
        </p:blipFill>
        <p:spPr>
          <a:xfrm>
            <a:off x="6111828" y="2028594"/>
            <a:ext cx="1807584" cy="1807244"/>
          </a:xfrm>
          <a:custGeom>
            <a:avLst/>
            <a:gdLst>
              <a:gd name="connsiteX0" fmla="*/ 0 w 1807584"/>
              <a:gd name="connsiteY0" fmla="*/ 0 h 1807244"/>
              <a:gd name="connsiteX1" fmla="*/ 172781 w 1807584"/>
              <a:gd name="connsiteY1" fmla="*/ 8725 h 1807244"/>
              <a:gd name="connsiteX2" fmla="*/ 1798877 w 1807584"/>
              <a:gd name="connsiteY2" fmla="*/ 1634821 h 1807244"/>
              <a:gd name="connsiteX3" fmla="*/ 1807584 w 1807584"/>
              <a:gd name="connsiteY3" fmla="*/ 1807244 h 1807244"/>
              <a:gd name="connsiteX4" fmla="*/ 0 w 1807584"/>
              <a:gd name="connsiteY4" fmla="*/ 1807244 h 1807244"/>
              <a:gd name="connsiteX5" fmla="*/ 0 w 1807584"/>
              <a:gd name="connsiteY5" fmla="*/ 0 h 1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584" h="1807244">
                <a:moveTo>
                  <a:pt x="0" y="0"/>
                </a:moveTo>
                <a:lnTo>
                  <a:pt x="172781" y="8725"/>
                </a:lnTo>
                <a:cubicBezTo>
                  <a:pt x="1030176" y="95798"/>
                  <a:pt x="1711804" y="777427"/>
                  <a:pt x="1798877" y="1634821"/>
                </a:cubicBezTo>
                <a:lnTo>
                  <a:pt x="1807584" y="1807244"/>
                </a:lnTo>
                <a:lnTo>
                  <a:pt x="0" y="1807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942" r="50000" b="50192"/>
          <a:stretch>
            <a:fillRect/>
          </a:stretch>
        </p:blipFill>
        <p:spPr>
          <a:xfrm>
            <a:off x="4277277" y="2029542"/>
            <a:ext cx="1788833" cy="1806297"/>
          </a:xfrm>
          <a:custGeom>
            <a:avLst/>
            <a:gdLst>
              <a:gd name="connsiteX0" fmla="*/ 1788833 w 1788833"/>
              <a:gd name="connsiteY0" fmla="*/ 0 h 1806297"/>
              <a:gd name="connsiteX1" fmla="*/ 1788833 w 1788833"/>
              <a:gd name="connsiteY1" fmla="*/ 1806297 h 1806297"/>
              <a:gd name="connsiteX2" fmla="*/ 0 w 1788833"/>
              <a:gd name="connsiteY2" fmla="*/ 1806297 h 1806297"/>
              <a:gd name="connsiteX3" fmla="*/ 8707 w 1788833"/>
              <a:gd name="connsiteY3" fmla="*/ 1633874 h 1806297"/>
              <a:gd name="connsiteX4" fmla="*/ 1634803 w 1788833"/>
              <a:gd name="connsiteY4" fmla="*/ 7778 h 1806297"/>
              <a:gd name="connsiteX5" fmla="*/ 1788833 w 1788833"/>
              <a:gd name="connsiteY5" fmla="*/ 0 h 180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833" h="1806297">
                <a:moveTo>
                  <a:pt x="1788833" y="0"/>
                </a:moveTo>
                <a:lnTo>
                  <a:pt x="1788833" y="1806297"/>
                </a:lnTo>
                <a:lnTo>
                  <a:pt x="0" y="1806297"/>
                </a:lnTo>
                <a:lnTo>
                  <a:pt x="8707" y="1633874"/>
                </a:lnTo>
                <a:cubicBezTo>
                  <a:pt x="95780" y="776480"/>
                  <a:pt x="777409" y="94851"/>
                  <a:pt x="1634803" y="7778"/>
                </a:cubicBezTo>
                <a:lnTo>
                  <a:pt x="1788833" y="0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51045" r="50000" b="577"/>
          <a:stretch>
            <a:fillRect/>
          </a:stretch>
        </p:blipFill>
        <p:spPr>
          <a:xfrm>
            <a:off x="4278187" y="3881557"/>
            <a:ext cx="1787922" cy="1788262"/>
          </a:xfrm>
          <a:custGeom>
            <a:avLst/>
            <a:gdLst>
              <a:gd name="connsiteX0" fmla="*/ 0 w 1787922"/>
              <a:gd name="connsiteY0" fmla="*/ 0 h 1788262"/>
              <a:gd name="connsiteX1" fmla="*/ 1787922 w 1787922"/>
              <a:gd name="connsiteY1" fmla="*/ 0 h 1788262"/>
              <a:gd name="connsiteX2" fmla="*/ 1787922 w 1787922"/>
              <a:gd name="connsiteY2" fmla="*/ 1788262 h 1788262"/>
              <a:gd name="connsiteX3" fmla="*/ 1633892 w 1787922"/>
              <a:gd name="connsiteY3" fmla="*/ 1780484 h 1788262"/>
              <a:gd name="connsiteX4" fmla="*/ 7796 w 1787922"/>
              <a:gd name="connsiteY4" fmla="*/ 154388 h 1788262"/>
              <a:gd name="connsiteX5" fmla="*/ 0 w 1787922"/>
              <a:gd name="connsiteY5" fmla="*/ 0 h 178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7922" h="1788262">
                <a:moveTo>
                  <a:pt x="0" y="0"/>
                </a:moveTo>
                <a:lnTo>
                  <a:pt x="1787922" y="0"/>
                </a:lnTo>
                <a:lnTo>
                  <a:pt x="1787922" y="1788262"/>
                </a:lnTo>
                <a:lnTo>
                  <a:pt x="1633892" y="1780484"/>
                </a:lnTo>
                <a:cubicBezTo>
                  <a:pt x="776498" y="1693411"/>
                  <a:pt x="94869" y="1011783"/>
                  <a:pt x="7796" y="154388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4" t="51045" r="16600" b="551"/>
          <a:stretch>
            <a:fillRect/>
          </a:stretch>
        </p:blipFill>
        <p:spPr>
          <a:xfrm>
            <a:off x="6111828" y="3881558"/>
            <a:ext cx="1806674" cy="1789209"/>
          </a:xfrm>
          <a:custGeom>
            <a:avLst/>
            <a:gdLst>
              <a:gd name="connsiteX0" fmla="*/ 0 w 1806674"/>
              <a:gd name="connsiteY0" fmla="*/ 0 h 1789209"/>
              <a:gd name="connsiteX1" fmla="*/ 1806674 w 1806674"/>
              <a:gd name="connsiteY1" fmla="*/ 0 h 1789209"/>
              <a:gd name="connsiteX2" fmla="*/ 1798877 w 1806674"/>
              <a:gd name="connsiteY2" fmla="*/ 154388 h 1789209"/>
              <a:gd name="connsiteX3" fmla="*/ 172781 w 1806674"/>
              <a:gd name="connsiteY3" fmla="*/ 1780484 h 1789209"/>
              <a:gd name="connsiteX4" fmla="*/ 0 w 1806674"/>
              <a:gd name="connsiteY4" fmla="*/ 1789209 h 1789209"/>
              <a:gd name="connsiteX5" fmla="*/ 0 w 1806674"/>
              <a:gd name="connsiteY5" fmla="*/ 0 h 178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6674" h="1789209">
                <a:moveTo>
                  <a:pt x="0" y="0"/>
                </a:moveTo>
                <a:lnTo>
                  <a:pt x="1806674" y="0"/>
                </a:lnTo>
                <a:lnTo>
                  <a:pt x="1798877" y="154388"/>
                </a:lnTo>
                <a:cubicBezTo>
                  <a:pt x="1711804" y="1011783"/>
                  <a:pt x="1030176" y="1693411"/>
                  <a:pt x="172781" y="1780484"/>
                </a:cubicBezTo>
                <a:lnTo>
                  <a:pt x="0" y="178920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4" name="直角三角形 53"/>
          <p:cNvSpPr/>
          <p:nvPr/>
        </p:nvSpPr>
        <p:spPr>
          <a:xfrm>
            <a:off x="6111828" y="3295838"/>
            <a:ext cx="540000" cy="540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直角三角形 54"/>
          <p:cNvSpPr/>
          <p:nvPr/>
        </p:nvSpPr>
        <p:spPr>
          <a:xfrm rot="5400000">
            <a:off x="6105555" y="3881557"/>
            <a:ext cx="540000" cy="540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直角三角形 55"/>
          <p:cNvSpPr/>
          <p:nvPr/>
        </p:nvSpPr>
        <p:spPr>
          <a:xfrm flipH="1">
            <a:off x="5523764" y="3298671"/>
            <a:ext cx="540000" cy="540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直角三角形 56"/>
          <p:cNvSpPr/>
          <p:nvPr/>
        </p:nvSpPr>
        <p:spPr>
          <a:xfrm flipH="1" flipV="1">
            <a:off x="5522396" y="3880751"/>
            <a:ext cx="540000" cy="540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035628" y="3380787"/>
            <a:ext cx="469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035628" y="3746426"/>
            <a:ext cx="469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723775" y="3746426"/>
            <a:ext cx="469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723775" y="3380787"/>
            <a:ext cx="469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16203" y="269104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26032" y="3835838"/>
            <a:ext cx="2430923" cy="0"/>
          </a:xfrm>
          <a:prstGeom prst="line">
            <a:avLst/>
          </a:prstGeom>
          <a:ln w="222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832838" y="3835838"/>
            <a:ext cx="2443343" cy="0"/>
          </a:xfrm>
          <a:prstGeom prst="line">
            <a:avLst/>
          </a:prstGeom>
          <a:ln w="222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29265" y="1659465"/>
            <a:ext cx="270209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精益求精拒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接平庸的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73817" y="1659465"/>
            <a:ext cx="270209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精益求精拒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接平庸的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9265" y="3965562"/>
            <a:ext cx="270209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精益求精拒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接平庸的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773817" y="3965562"/>
            <a:ext cx="270209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精益求精拒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接平庸的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2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644375217"/>
              </p:ext>
            </p:extLst>
          </p:nvPr>
        </p:nvGraphicFramePr>
        <p:xfrm>
          <a:off x="849766" y="1886857"/>
          <a:ext cx="5115605" cy="350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KSO_Shape"/>
          <p:cNvSpPr>
            <a:spLocks/>
          </p:cNvSpPr>
          <p:nvPr/>
        </p:nvSpPr>
        <p:spPr bwMode="auto">
          <a:xfrm>
            <a:off x="4949144" y="4297365"/>
            <a:ext cx="601341" cy="477836"/>
          </a:xfrm>
          <a:custGeom>
            <a:avLst/>
            <a:gdLst>
              <a:gd name="T0" fmla="*/ 1796092 w 15055"/>
              <a:gd name="T1" fmla="*/ 1204151 h 10977"/>
              <a:gd name="T2" fmla="*/ 1775642 w 15055"/>
              <a:gd name="T3" fmla="*/ 1246717 h 10977"/>
              <a:gd name="T4" fmla="*/ 1733906 w 15055"/>
              <a:gd name="T5" fmla="*/ 1288086 h 10977"/>
              <a:gd name="T6" fmla="*/ 1699345 w 15055"/>
              <a:gd name="T7" fmla="*/ 1305304 h 10977"/>
              <a:gd name="T8" fmla="*/ 1660718 w 15055"/>
              <a:gd name="T9" fmla="*/ 1312358 h 10977"/>
              <a:gd name="T10" fmla="*/ 1461126 w 15055"/>
              <a:gd name="T11" fmla="*/ 583124 h 10977"/>
              <a:gd name="T12" fmla="*/ 1419868 w 15055"/>
              <a:gd name="T13" fmla="*/ 419677 h 10977"/>
              <a:gd name="T14" fmla="*/ 1374544 w 15055"/>
              <a:gd name="T15" fmla="*/ 326296 h 10977"/>
              <a:gd name="T16" fmla="*/ 1309847 w 15055"/>
              <a:gd name="T17" fmla="*/ 235426 h 10977"/>
              <a:gd name="T18" fmla="*/ 1253162 w 15055"/>
              <a:gd name="T19" fmla="*/ 178512 h 10977"/>
              <a:gd name="T20" fmla="*/ 1190020 w 15055"/>
              <a:gd name="T21" fmla="*/ 132360 h 10977"/>
              <a:gd name="T22" fmla="*/ 1120181 w 15055"/>
              <a:gd name="T23" fmla="*/ 96968 h 10977"/>
              <a:gd name="T24" fmla="*/ 1044123 w 15055"/>
              <a:gd name="T25" fmla="*/ 72696 h 10977"/>
              <a:gd name="T26" fmla="*/ 961607 w 15055"/>
              <a:gd name="T27" fmla="*/ 59305 h 10977"/>
              <a:gd name="T28" fmla="*/ 881005 w 15055"/>
              <a:gd name="T29" fmla="*/ 56555 h 10977"/>
              <a:gd name="T30" fmla="*/ 794901 w 15055"/>
              <a:gd name="T31" fmla="*/ 63848 h 10977"/>
              <a:gd name="T32" fmla="*/ 715495 w 15055"/>
              <a:gd name="T33" fmla="*/ 82022 h 10977"/>
              <a:gd name="T34" fmla="*/ 642905 w 15055"/>
              <a:gd name="T35" fmla="*/ 110838 h 10977"/>
              <a:gd name="T36" fmla="*/ 576653 w 15055"/>
              <a:gd name="T37" fmla="*/ 150534 h 10977"/>
              <a:gd name="T38" fmla="*/ 517218 w 15055"/>
              <a:gd name="T39" fmla="*/ 200871 h 10977"/>
              <a:gd name="T40" fmla="*/ 469024 w 15055"/>
              <a:gd name="T41" fmla="*/ 255872 h 10977"/>
              <a:gd name="T42" fmla="*/ 424059 w 15055"/>
              <a:gd name="T43" fmla="*/ 322829 h 10977"/>
              <a:gd name="T44" fmla="*/ 387943 w 15055"/>
              <a:gd name="T45" fmla="*/ 395525 h 10977"/>
              <a:gd name="T46" fmla="*/ 343815 w 15055"/>
              <a:gd name="T47" fmla="*/ 549646 h 10977"/>
              <a:gd name="T48" fmla="*/ 141473 w 15055"/>
              <a:gd name="T49" fmla="*/ 1312478 h 10977"/>
              <a:gd name="T50" fmla="*/ 89571 w 15055"/>
              <a:gd name="T51" fmla="*/ 1303630 h 10977"/>
              <a:gd name="T52" fmla="*/ 56685 w 15055"/>
              <a:gd name="T53" fmla="*/ 1285695 h 10977"/>
              <a:gd name="T54" fmla="*/ 19373 w 15055"/>
              <a:gd name="T55" fmla="*/ 1244564 h 10977"/>
              <a:gd name="T56" fmla="*/ 4903 w 15055"/>
              <a:gd name="T57" fmla="*/ 1210249 h 10977"/>
              <a:gd name="T58" fmla="*/ 1435 w 15055"/>
              <a:gd name="T59" fmla="*/ 823452 h 10977"/>
              <a:gd name="T60" fmla="*/ 29658 w 15055"/>
              <a:gd name="T61" fmla="*/ 753267 h 10977"/>
              <a:gd name="T62" fmla="*/ 59555 w 15055"/>
              <a:gd name="T63" fmla="*/ 723017 h 10977"/>
              <a:gd name="T64" fmla="*/ 94116 w 15055"/>
              <a:gd name="T65" fmla="*/ 705799 h 10977"/>
              <a:gd name="T66" fmla="*/ 135134 w 15055"/>
              <a:gd name="T67" fmla="*/ 698745 h 10977"/>
              <a:gd name="T68" fmla="*/ 261180 w 15055"/>
              <a:gd name="T69" fmla="*/ 634179 h 10977"/>
              <a:gd name="T70" fmla="*/ 273139 w 15055"/>
              <a:gd name="T71" fmla="*/ 537809 h 10977"/>
              <a:gd name="T72" fmla="*/ 295502 w 15055"/>
              <a:gd name="T73" fmla="*/ 447178 h 10977"/>
              <a:gd name="T74" fmla="*/ 328389 w 15055"/>
              <a:gd name="T75" fmla="*/ 362644 h 10977"/>
              <a:gd name="T76" fmla="*/ 371679 w 15055"/>
              <a:gd name="T77" fmla="*/ 284209 h 10977"/>
              <a:gd name="T78" fmla="*/ 425494 w 15055"/>
              <a:gd name="T79" fmla="*/ 211752 h 10977"/>
              <a:gd name="T80" fmla="*/ 482537 w 15055"/>
              <a:gd name="T81" fmla="*/ 152566 h 10977"/>
              <a:gd name="T82" fmla="*/ 551540 w 15055"/>
              <a:gd name="T83" fmla="*/ 98403 h 10977"/>
              <a:gd name="T84" fmla="*/ 627239 w 15055"/>
              <a:gd name="T85" fmla="*/ 56077 h 10977"/>
              <a:gd name="T86" fmla="*/ 709515 w 15055"/>
              <a:gd name="T87" fmla="*/ 25587 h 10977"/>
              <a:gd name="T88" fmla="*/ 798369 w 15055"/>
              <a:gd name="T89" fmla="*/ 6935 h 10977"/>
              <a:gd name="T90" fmla="*/ 893920 w 15055"/>
              <a:gd name="T91" fmla="*/ 0 h 10977"/>
              <a:gd name="T92" fmla="*/ 982056 w 15055"/>
              <a:gd name="T93" fmla="*/ 3826 h 10977"/>
              <a:gd name="T94" fmla="*/ 1072465 w 15055"/>
              <a:gd name="T95" fmla="*/ 19489 h 10977"/>
              <a:gd name="T96" fmla="*/ 1156177 w 15055"/>
              <a:gd name="T97" fmla="*/ 46631 h 10977"/>
              <a:gd name="T98" fmla="*/ 1233191 w 15055"/>
              <a:gd name="T99" fmla="*/ 85729 h 10977"/>
              <a:gd name="T100" fmla="*/ 1303270 w 15055"/>
              <a:gd name="T101" fmla="*/ 136664 h 10977"/>
              <a:gd name="T102" fmla="*/ 1366651 w 15055"/>
              <a:gd name="T103" fmla="*/ 199197 h 10977"/>
              <a:gd name="T104" fmla="*/ 1416998 w 15055"/>
              <a:gd name="T105" fmla="*/ 263883 h 10977"/>
              <a:gd name="T106" fmla="*/ 1462441 w 15055"/>
              <a:gd name="T107" fmla="*/ 340764 h 10977"/>
              <a:gd name="T108" fmla="*/ 1497481 w 15055"/>
              <a:gd name="T109" fmla="*/ 423623 h 10977"/>
              <a:gd name="T110" fmla="*/ 1522475 w 15055"/>
              <a:gd name="T111" fmla="*/ 512341 h 10977"/>
              <a:gd name="T112" fmla="*/ 1536945 w 15055"/>
              <a:gd name="T113" fmla="*/ 607277 h 10977"/>
              <a:gd name="T114" fmla="*/ 1651510 w 15055"/>
              <a:gd name="T115" fmla="*/ 698506 h 10977"/>
              <a:gd name="T116" fmla="*/ 1691094 w 15055"/>
              <a:gd name="T117" fmla="*/ 703647 h 10977"/>
              <a:gd name="T118" fmla="*/ 1726970 w 15055"/>
              <a:gd name="T119" fmla="*/ 719071 h 10977"/>
              <a:gd name="T120" fmla="*/ 1766434 w 15055"/>
              <a:gd name="T121" fmla="*/ 753267 h 10977"/>
              <a:gd name="T122" fmla="*/ 1787721 w 15055"/>
              <a:gd name="T123" fmla="*/ 786267 h 10977"/>
              <a:gd name="T124" fmla="*/ 1798723 w 15055"/>
              <a:gd name="T125" fmla="*/ 823452 h 1097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055" h="10977">
                <a:moveTo>
                  <a:pt x="15055" y="9796"/>
                </a:moveTo>
                <a:lnTo>
                  <a:pt x="15055" y="9796"/>
                </a:lnTo>
                <a:lnTo>
                  <a:pt x="15052" y="9853"/>
                </a:lnTo>
                <a:lnTo>
                  <a:pt x="15051" y="9881"/>
                </a:lnTo>
                <a:lnTo>
                  <a:pt x="15049" y="9908"/>
                </a:lnTo>
                <a:lnTo>
                  <a:pt x="15045" y="9936"/>
                </a:lnTo>
                <a:lnTo>
                  <a:pt x="15041" y="9963"/>
                </a:lnTo>
                <a:lnTo>
                  <a:pt x="15037" y="9991"/>
                </a:lnTo>
                <a:lnTo>
                  <a:pt x="15032" y="10019"/>
                </a:lnTo>
                <a:lnTo>
                  <a:pt x="15025" y="10045"/>
                </a:lnTo>
                <a:lnTo>
                  <a:pt x="15019" y="10071"/>
                </a:lnTo>
                <a:lnTo>
                  <a:pt x="15011" y="10098"/>
                </a:lnTo>
                <a:lnTo>
                  <a:pt x="15003" y="10124"/>
                </a:lnTo>
                <a:lnTo>
                  <a:pt x="14993" y="10150"/>
                </a:lnTo>
                <a:lnTo>
                  <a:pt x="14984" y="10177"/>
                </a:lnTo>
                <a:lnTo>
                  <a:pt x="14974" y="10203"/>
                </a:lnTo>
                <a:lnTo>
                  <a:pt x="14962" y="10228"/>
                </a:lnTo>
                <a:lnTo>
                  <a:pt x="14952" y="10253"/>
                </a:lnTo>
                <a:lnTo>
                  <a:pt x="14938" y="10279"/>
                </a:lnTo>
                <a:lnTo>
                  <a:pt x="14912" y="10329"/>
                </a:lnTo>
                <a:lnTo>
                  <a:pt x="14882" y="10378"/>
                </a:lnTo>
                <a:lnTo>
                  <a:pt x="14848" y="10427"/>
                </a:lnTo>
                <a:lnTo>
                  <a:pt x="14813" y="10475"/>
                </a:lnTo>
                <a:lnTo>
                  <a:pt x="14774" y="10522"/>
                </a:lnTo>
                <a:lnTo>
                  <a:pt x="14733" y="10569"/>
                </a:lnTo>
                <a:lnTo>
                  <a:pt x="14689" y="10614"/>
                </a:lnTo>
                <a:lnTo>
                  <a:pt x="14644" y="10658"/>
                </a:lnTo>
                <a:lnTo>
                  <a:pt x="14596" y="10699"/>
                </a:lnTo>
                <a:lnTo>
                  <a:pt x="14572" y="10719"/>
                </a:lnTo>
                <a:lnTo>
                  <a:pt x="14548" y="10737"/>
                </a:lnTo>
                <a:lnTo>
                  <a:pt x="14524" y="10755"/>
                </a:lnTo>
                <a:lnTo>
                  <a:pt x="14499" y="10773"/>
                </a:lnTo>
                <a:lnTo>
                  <a:pt x="14473" y="10790"/>
                </a:lnTo>
                <a:lnTo>
                  <a:pt x="14448" y="10806"/>
                </a:lnTo>
                <a:lnTo>
                  <a:pt x="14423" y="10821"/>
                </a:lnTo>
                <a:lnTo>
                  <a:pt x="14398" y="10836"/>
                </a:lnTo>
                <a:lnTo>
                  <a:pt x="14372" y="10850"/>
                </a:lnTo>
                <a:lnTo>
                  <a:pt x="14345" y="10863"/>
                </a:lnTo>
                <a:lnTo>
                  <a:pt x="14319" y="10875"/>
                </a:lnTo>
                <a:lnTo>
                  <a:pt x="14291" y="10887"/>
                </a:lnTo>
                <a:lnTo>
                  <a:pt x="14265" y="10898"/>
                </a:lnTo>
                <a:lnTo>
                  <a:pt x="14237" y="10909"/>
                </a:lnTo>
                <a:lnTo>
                  <a:pt x="14210" y="10917"/>
                </a:lnTo>
                <a:lnTo>
                  <a:pt x="14181" y="10927"/>
                </a:lnTo>
                <a:lnTo>
                  <a:pt x="14153" y="10935"/>
                </a:lnTo>
                <a:lnTo>
                  <a:pt x="14125" y="10942"/>
                </a:lnTo>
                <a:lnTo>
                  <a:pt x="14096" y="10950"/>
                </a:lnTo>
                <a:lnTo>
                  <a:pt x="14067" y="10956"/>
                </a:lnTo>
                <a:lnTo>
                  <a:pt x="14038" y="10960"/>
                </a:lnTo>
                <a:lnTo>
                  <a:pt x="14008" y="10965"/>
                </a:lnTo>
                <a:lnTo>
                  <a:pt x="13978" y="10969"/>
                </a:lnTo>
                <a:lnTo>
                  <a:pt x="13949" y="10972"/>
                </a:lnTo>
                <a:lnTo>
                  <a:pt x="13919" y="10975"/>
                </a:lnTo>
                <a:lnTo>
                  <a:pt x="13887" y="10976"/>
                </a:lnTo>
                <a:lnTo>
                  <a:pt x="13825" y="10977"/>
                </a:lnTo>
                <a:lnTo>
                  <a:pt x="12279" y="10977"/>
                </a:lnTo>
                <a:lnTo>
                  <a:pt x="12279" y="5838"/>
                </a:lnTo>
                <a:lnTo>
                  <a:pt x="12278" y="5697"/>
                </a:lnTo>
                <a:lnTo>
                  <a:pt x="12274" y="5557"/>
                </a:lnTo>
                <a:lnTo>
                  <a:pt x="12268" y="5418"/>
                </a:lnTo>
                <a:lnTo>
                  <a:pt x="12259" y="5281"/>
                </a:lnTo>
                <a:lnTo>
                  <a:pt x="12248" y="5145"/>
                </a:lnTo>
                <a:lnTo>
                  <a:pt x="12234" y="5010"/>
                </a:lnTo>
                <a:lnTo>
                  <a:pt x="12218" y="4877"/>
                </a:lnTo>
                <a:lnTo>
                  <a:pt x="12199" y="4747"/>
                </a:lnTo>
                <a:lnTo>
                  <a:pt x="12177" y="4616"/>
                </a:lnTo>
                <a:lnTo>
                  <a:pt x="12153" y="4488"/>
                </a:lnTo>
                <a:lnTo>
                  <a:pt x="12127" y="4361"/>
                </a:lnTo>
                <a:lnTo>
                  <a:pt x="12098" y="4235"/>
                </a:lnTo>
                <a:lnTo>
                  <a:pt x="12067" y="4111"/>
                </a:lnTo>
                <a:lnTo>
                  <a:pt x="12034" y="3987"/>
                </a:lnTo>
                <a:lnTo>
                  <a:pt x="11996" y="3866"/>
                </a:lnTo>
                <a:lnTo>
                  <a:pt x="11958" y="3746"/>
                </a:lnTo>
                <a:lnTo>
                  <a:pt x="11916" y="3628"/>
                </a:lnTo>
                <a:lnTo>
                  <a:pt x="11873" y="3510"/>
                </a:lnTo>
                <a:lnTo>
                  <a:pt x="11826" y="3394"/>
                </a:lnTo>
                <a:lnTo>
                  <a:pt x="11777" y="3280"/>
                </a:lnTo>
                <a:lnTo>
                  <a:pt x="11726" y="3166"/>
                </a:lnTo>
                <a:lnTo>
                  <a:pt x="11699" y="3111"/>
                </a:lnTo>
                <a:lnTo>
                  <a:pt x="11672" y="3055"/>
                </a:lnTo>
                <a:lnTo>
                  <a:pt x="11644" y="3000"/>
                </a:lnTo>
                <a:lnTo>
                  <a:pt x="11615" y="2945"/>
                </a:lnTo>
                <a:lnTo>
                  <a:pt x="11585" y="2891"/>
                </a:lnTo>
                <a:lnTo>
                  <a:pt x="11557" y="2837"/>
                </a:lnTo>
                <a:lnTo>
                  <a:pt x="11525" y="2783"/>
                </a:lnTo>
                <a:lnTo>
                  <a:pt x="11494" y="2729"/>
                </a:lnTo>
                <a:lnTo>
                  <a:pt x="11463" y="2676"/>
                </a:lnTo>
                <a:lnTo>
                  <a:pt x="11431" y="2624"/>
                </a:lnTo>
                <a:lnTo>
                  <a:pt x="11397" y="2571"/>
                </a:lnTo>
                <a:lnTo>
                  <a:pt x="11364" y="2519"/>
                </a:lnTo>
                <a:lnTo>
                  <a:pt x="11295" y="2416"/>
                </a:lnTo>
                <a:lnTo>
                  <a:pt x="11223" y="2315"/>
                </a:lnTo>
                <a:lnTo>
                  <a:pt x="11149" y="2214"/>
                </a:lnTo>
                <a:lnTo>
                  <a:pt x="11073" y="2116"/>
                </a:lnTo>
                <a:lnTo>
                  <a:pt x="10993" y="2017"/>
                </a:lnTo>
                <a:lnTo>
                  <a:pt x="10953" y="1969"/>
                </a:lnTo>
                <a:lnTo>
                  <a:pt x="10912" y="1923"/>
                </a:lnTo>
                <a:lnTo>
                  <a:pt x="10871" y="1876"/>
                </a:lnTo>
                <a:lnTo>
                  <a:pt x="10829" y="1831"/>
                </a:lnTo>
                <a:lnTo>
                  <a:pt x="10787" y="1786"/>
                </a:lnTo>
                <a:lnTo>
                  <a:pt x="10744" y="1742"/>
                </a:lnTo>
                <a:lnTo>
                  <a:pt x="10701" y="1699"/>
                </a:lnTo>
                <a:lnTo>
                  <a:pt x="10658" y="1656"/>
                </a:lnTo>
                <a:lnTo>
                  <a:pt x="10614" y="1614"/>
                </a:lnTo>
                <a:lnTo>
                  <a:pt x="10569" y="1573"/>
                </a:lnTo>
                <a:lnTo>
                  <a:pt x="10524" y="1532"/>
                </a:lnTo>
                <a:lnTo>
                  <a:pt x="10479" y="1493"/>
                </a:lnTo>
                <a:lnTo>
                  <a:pt x="10433" y="1453"/>
                </a:lnTo>
                <a:lnTo>
                  <a:pt x="10387" y="1416"/>
                </a:lnTo>
                <a:lnTo>
                  <a:pt x="10340" y="1378"/>
                </a:lnTo>
                <a:lnTo>
                  <a:pt x="10292" y="1342"/>
                </a:lnTo>
                <a:lnTo>
                  <a:pt x="10246" y="1306"/>
                </a:lnTo>
                <a:lnTo>
                  <a:pt x="10198" y="1271"/>
                </a:lnTo>
                <a:lnTo>
                  <a:pt x="10149" y="1236"/>
                </a:lnTo>
                <a:lnTo>
                  <a:pt x="10099" y="1203"/>
                </a:lnTo>
                <a:lnTo>
                  <a:pt x="10050" y="1170"/>
                </a:lnTo>
                <a:lnTo>
                  <a:pt x="10000" y="1138"/>
                </a:lnTo>
                <a:lnTo>
                  <a:pt x="9951" y="1107"/>
                </a:lnTo>
                <a:lnTo>
                  <a:pt x="9899" y="1076"/>
                </a:lnTo>
                <a:lnTo>
                  <a:pt x="9848" y="1046"/>
                </a:lnTo>
                <a:lnTo>
                  <a:pt x="9796" y="1017"/>
                </a:lnTo>
                <a:lnTo>
                  <a:pt x="9745" y="988"/>
                </a:lnTo>
                <a:lnTo>
                  <a:pt x="9692" y="961"/>
                </a:lnTo>
                <a:lnTo>
                  <a:pt x="9639" y="934"/>
                </a:lnTo>
                <a:lnTo>
                  <a:pt x="9585" y="908"/>
                </a:lnTo>
                <a:lnTo>
                  <a:pt x="9531" y="883"/>
                </a:lnTo>
                <a:lnTo>
                  <a:pt x="9478" y="859"/>
                </a:lnTo>
                <a:lnTo>
                  <a:pt x="9422" y="835"/>
                </a:lnTo>
                <a:lnTo>
                  <a:pt x="9367" y="811"/>
                </a:lnTo>
                <a:lnTo>
                  <a:pt x="9312" y="789"/>
                </a:lnTo>
                <a:lnTo>
                  <a:pt x="9256" y="768"/>
                </a:lnTo>
                <a:lnTo>
                  <a:pt x="9199" y="747"/>
                </a:lnTo>
                <a:lnTo>
                  <a:pt x="9142" y="727"/>
                </a:lnTo>
                <a:lnTo>
                  <a:pt x="9084" y="708"/>
                </a:lnTo>
                <a:lnTo>
                  <a:pt x="9027" y="689"/>
                </a:lnTo>
                <a:lnTo>
                  <a:pt x="8968" y="672"/>
                </a:lnTo>
                <a:lnTo>
                  <a:pt x="8909" y="654"/>
                </a:lnTo>
                <a:lnTo>
                  <a:pt x="8851" y="638"/>
                </a:lnTo>
                <a:lnTo>
                  <a:pt x="8791" y="623"/>
                </a:lnTo>
                <a:lnTo>
                  <a:pt x="8731" y="608"/>
                </a:lnTo>
                <a:lnTo>
                  <a:pt x="8671" y="594"/>
                </a:lnTo>
                <a:lnTo>
                  <a:pt x="8610" y="581"/>
                </a:lnTo>
                <a:lnTo>
                  <a:pt x="8548" y="569"/>
                </a:lnTo>
                <a:lnTo>
                  <a:pt x="8486" y="557"/>
                </a:lnTo>
                <a:lnTo>
                  <a:pt x="8424" y="546"/>
                </a:lnTo>
                <a:lnTo>
                  <a:pt x="8361" y="535"/>
                </a:lnTo>
                <a:lnTo>
                  <a:pt x="8298" y="526"/>
                </a:lnTo>
                <a:lnTo>
                  <a:pt x="8234" y="517"/>
                </a:lnTo>
                <a:lnTo>
                  <a:pt x="8170" y="509"/>
                </a:lnTo>
                <a:lnTo>
                  <a:pt x="8105" y="502"/>
                </a:lnTo>
                <a:lnTo>
                  <a:pt x="8041" y="496"/>
                </a:lnTo>
                <a:lnTo>
                  <a:pt x="7975" y="490"/>
                </a:lnTo>
                <a:lnTo>
                  <a:pt x="7909" y="485"/>
                </a:lnTo>
                <a:lnTo>
                  <a:pt x="7843" y="481"/>
                </a:lnTo>
                <a:lnTo>
                  <a:pt x="7776" y="478"/>
                </a:lnTo>
                <a:lnTo>
                  <a:pt x="7709" y="475"/>
                </a:lnTo>
                <a:lnTo>
                  <a:pt x="7640" y="473"/>
                </a:lnTo>
                <a:lnTo>
                  <a:pt x="7572" y="472"/>
                </a:lnTo>
                <a:lnTo>
                  <a:pt x="7504" y="472"/>
                </a:lnTo>
                <a:lnTo>
                  <a:pt x="7436" y="472"/>
                </a:lnTo>
                <a:lnTo>
                  <a:pt x="7367" y="473"/>
                </a:lnTo>
                <a:lnTo>
                  <a:pt x="7300" y="475"/>
                </a:lnTo>
                <a:lnTo>
                  <a:pt x="7232" y="478"/>
                </a:lnTo>
                <a:lnTo>
                  <a:pt x="7166" y="481"/>
                </a:lnTo>
                <a:lnTo>
                  <a:pt x="7099" y="485"/>
                </a:lnTo>
                <a:lnTo>
                  <a:pt x="7033" y="490"/>
                </a:lnTo>
                <a:lnTo>
                  <a:pt x="6968" y="496"/>
                </a:lnTo>
                <a:lnTo>
                  <a:pt x="6902" y="502"/>
                </a:lnTo>
                <a:lnTo>
                  <a:pt x="6839" y="509"/>
                </a:lnTo>
                <a:lnTo>
                  <a:pt x="6774" y="516"/>
                </a:lnTo>
                <a:lnTo>
                  <a:pt x="6711" y="526"/>
                </a:lnTo>
                <a:lnTo>
                  <a:pt x="6647" y="534"/>
                </a:lnTo>
                <a:lnTo>
                  <a:pt x="6585" y="545"/>
                </a:lnTo>
                <a:lnTo>
                  <a:pt x="6522" y="556"/>
                </a:lnTo>
                <a:lnTo>
                  <a:pt x="6461" y="566"/>
                </a:lnTo>
                <a:lnTo>
                  <a:pt x="6400" y="580"/>
                </a:lnTo>
                <a:lnTo>
                  <a:pt x="6339" y="592"/>
                </a:lnTo>
                <a:lnTo>
                  <a:pt x="6278" y="606"/>
                </a:lnTo>
                <a:lnTo>
                  <a:pt x="6218" y="620"/>
                </a:lnTo>
                <a:lnTo>
                  <a:pt x="6159" y="636"/>
                </a:lnTo>
                <a:lnTo>
                  <a:pt x="6101" y="652"/>
                </a:lnTo>
                <a:lnTo>
                  <a:pt x="6042" y="668"/>
                </a:lnTo>
                <a:lnTo>
                  <a:pt x="5983" y="686"/>
                </a:lnTo>
                <a:lnTo>
                  <a:pt x="5926" y="704"/>
                </a:lnTo>
                <a:lnTo>
                  <a:pt x="5868" y="723"/>
                </a:lnTo>
                <a:lnTo>
                  <a:pt x="5812" y="743"/>
                </a:lnTo>
                <a:lnTo>
                  <a:pt x="5755" y="763"/>
                </a:lnTo>
                <a:lnTo>
                  <a:pt x="5700" y="785"/>
                </a:lnTo>
                <a:lnTo>
                  <a:pt x="5645" y="806"/>
                </a:lnTo>
                <a:lnTo>
                  <a:pt x="5590" y="829"/>
                </a:lnTo>
                <a:lnTo>
                  <a:pt x="5535" y="853"/>
                </a:lnTo>
                <a:lnTo>
                  <a:pt x="5481" y="877"/>
                </a:lnTo>
                <a:lnTo>
                  <a:pt x="5428" y="902"/>
                </a:lnTo>
                <a:lnTo>
                  <a:pt x="5376" y="927"/>
                </a:lnTo>
                <a:lnTo>
                  <a:pt x="5323" y="953"/>
                </a:lnTo>
                <a:lnTo>
                  <a:pt x="5270" y="981"/>
                </a:lnTo>
                <a:lnTo>
                  <a:pt x="5219" y="1009"/>
                </a:lnTo>
                <a:lnTo>
                  <a:pt x="5167" y="1037"/>
                </a:lnTo>
                <a:lnTo>
                  <a:pt x="5117" y="1067"/>
                </a:lnTo>
                <a:lnTo>
                  <a:pt x="5066" y="1097"/>
                </a:lnTo>
                <a:lnTo>
                  <a:pt x="5017" y="1128"/>
                </a:lnTo>
                <a:lnTo>
                  <a:pt x="4967" y="1160"/>
                </a:lnTo>
                <a:lnTo>
                  <a:pt x="4919" y="1192"/>
                </a:lnTo>
                <a:lnTo>
                  <a:pt x="4870" y="1225"/>
                </a:lnTo>
                <a:lnTo>
                  <a:pt x="4822" y="1259"/>
                </a:lnTo>
                <a:lnTo>
                  <a:pt x="4775" y="1294"/>
                </a:lnTo>
                <a:lnTo>
                  <a:pt x="4727" y="1328"/>
                </a:lnTo>
                <a:lnTo>
                  <a:pt x="4682" y="1364"/>
                </a:lnTo>
                <a:lnTo>
                  <a:pt x="4635" y="1402"/>
                </a:lnTo>
                <a:lnTo>
                  <a:pt x="4589" y="1439"/>
                </a:lnTo>
                <a:lnTo>
                  <a:pt x="4544" y="1477"/>
                </a:lnTo>
                <a:lnTo>
                  <a:pt x="4500" y="1517"/>
                </a:lnTo>
                <a:lnTo>
                  <a:pt x="4455" y="1556"/>
                </a:lnTo>
                <a:lnTo>
                  <a:pt x="4411" y="1597"/>
                </a:lnTo>
                <a:lnTo>
                  <a:pt x="4368" y="1638"/>
                </a:lnTo>
                <a:lnTo>
                  <a:pt x="4325" y="1680"/>
                </a:lnTo>
                <a:lnTo>
                  <a:pt x="4283" y="1723"/>
                </a:lnTo>
                <a:lnTo>
                  <a:pt x="4241" y="1766"/>
                </a:lnTo>
                <a:lnTo>
                  <a:pt x="4199" y="1810"/>
                </a:lnTo>
                <a:lnTo>
                  <a:pt x="4158" y="1856"/>
                </a:lnTo>
                <a:lnTo>
                  <a:pt x="4117" y="1901"/>
                </a:lnTo>
                <a:lnTo>
                  <a:pt x="4078" y="1948"/>
                </a:lnTo>
                <a:lnTo>
                  <a:pt x="4038" y="1995"/>
                </a:lnTo>
                <a:lnTo>
                  <a:pt x="3999" y="2043"/>
                </a:lnTo>
                <a:lnTo>
                  <a:pt x="3960" y="2092"/>
                </a:lnTo>
                <a:lnTo>
                  <a:pt x="3922" y="2140"/>
                </a:lnTo>
                <a:lnTo>
                  <a:pt x="3885" y="2189"/>
                </a:lnTo>
                <a:lnTo>
                  <a:pt x="3848" y="2238"/>
                </a:lnTo>
                <a:lnTo>
                  <a:pt x="3812" y="2288"/>
                </a:lnTo>
                <a:lnTo>
                  <a:pt x="3777" y="2339"/>
                </a:lnTo>
                <a:lnTo>
                  <a:pt x="3742" y="2389"/>
                </a:lnTo>
                <a:lnTo>
                  <a:pt x="3708" y="2439"/>
                </a:lnTo>
                <a:lnTo>
                  <a:pt x="3674" y="2491"/>
                </a:lnTo>
                <a:lnTo>
                  <a:pt x="3642" y="2542"/>
                </a:lnTo>
                <a:lnTo>
                  <a:pt x="3608" y="2595"/>
                </a:lnTo>
                <a:lnTo>
                  <a:pt x="3577" y="2648"/>
                </a:lnTo>
                <a:lnTo>
                  <a:pt x="3546" y="2700"/>
                </a:lnTo>
                <a:lnTo>
                  <a:pt x="3516" y="2753"/>
                </a:lnTo>
                <a:lnTo>
                  <a:pt x="3486" y="2807"/>
                </a:lnTo>
                <a:lnTo>
                  <a:pt x="3456" y="2861"/>
                </a:lnTo>
                <a:lnTo>
                  <a:pt x="3427" y="2915"/>
                </a:lnTo>
                <a:lnTo>
                  <a:pt x="3400" y="2970"/>
                </a:lnTo>
                <a:lnTo>
                  <a:pt x="3372" y="3025"/>
                </a:lnTo>
                <a:lnTo>
                  <a:pt x="3344" y="3081"/>
                </a:lnTo>
                <a:lnTo>
                  <a:pt x="3319" y="3136"/>
                </a:lnTo>
                <a:lnTo>
                  <a:pt x="3293" y="3193"/>
                </a:lnTo>
                <a:lnTo>
                  <a:pt x="3268" y="3250"/>
                </a:lnTo>
                <a:lnTo>
                  <a:pt x="3244" y="3308"/>
                </a:lnTo>
                <a:lnTo>
                  <a:pt x="3220" y="3365"/>
                </a:lnTo>
                <a:lnTo>
                  <a:pt x="3174" y="3482"/>
                </a:lnTo>
                <a:lnTo>
                  <a:pt x="3131" y="3599"/>
                </a:lnTo>
                <a:lnTo>
                  <a:pt x="3090" y="3718"/>
                </a:lnTo>
                <a:lnTo>
                  <a:pt x="3052" y="3839"/>
                </a:lnTo>
                <a:lnTo>
                  <a:pt x="3017" y="3961"/>
                </a:lnTo>
                <a:lnTo>
                  <a:pt x="2984" y="4085"/>
                </a:lnTo>
                <a:lnTo>
                  <a:pt x="2953" y="4211"/>
                </a:lnTo>
                <a:lnTo>
                  <a:pt x="2924" y="4338"/>
                </a:lnTo>
                <a:lnTo>
                  <a:pt x="2899" y="4466"/>
                </a:lnTo>
                <a:lnTo>
                  <a:pt x="2875" y="4597"/>
                </a:lnTo>
                <a:lnTo>
                  <a:pt x="2854" y="4729"/>
                </a:lnTo>
                <a:lnTo>
                  <a:pt x="2835" y="4862"/>
                </a:lnTo>
                <a:lnTo>
                  <a:pt x="2820" y="4997"/>
                </a:lnTo>
                <a:lnTo>
                  <a:pt x="2806" y="5133"/>
                </a:lnTo>
                <a:lnTo>
                  <a:pt x="2794" y="5270"/>
                </a:lnTo>
                <a:lnTo>
                  <a:pt x="2786" y="5411"/>
                </a:lnTo>
                <a:lnTo>
                  <a:pt x="2780" y="5552"/>
                </a:lnTo>
                <a:lnTo>
                  <a:pt x="2776" y="5694"/>
                </a:lnTo>
                <a:lnTo>
                  <a:pt x="2775" y="5838"/>
                </a:lnTo>
                <a:lnTo>
                  <a:pt x="2775" y="10977"/>
                </a:lnTo>
                <a:lnTo>
                  <a:pt x="1183" y="10977"/>
                </a:lnTo>
                <a:lnTo>
                  <a:pt x="1120" y="10976"/>
                </a:lnTo>
                <a:lnTo>
                  <a:pt x="1060" y="10972"/>
                </a:lnTo>
                <a:lnTo>
                  <a:pt x="1000" y="10965"/>
                </a:lnTo>
                <a:lnTo>
                  <a:pt x="943" y="10957"/>
                </a:lnTo>
                <a:lnTo>
                  <a:pt x="885" y="10945"/>
                </a:lnTo>
                <a:lnTo>
                  <a:pt x="858" y="10938"/>
                </a:lnTo>
                <a:lnTo>
                  <a:pt x="830" y="10929"/>
                </a:lnTo>
                <a:lnTo>
                  <a:pt x="803" y="10922"/>
                </a:lnTo>
                <a:lnTo>
                  <a:pt x="775" y="10912"/>
                </a:lnTo>
                <a:lnTo>
                  <a:pt x="749" y="10903"/>
                </a:lnTo>
                <a:lnTo>
                  <a:pt x="722" y="10892"/>
                </a:lnTo>
                <a:lnTo>
                  <a:pt x="696" y="10881"/>
                </a:lnTo>
                <a:lnTo>
                  <a:pt x="670" y="10870"/>
                </a:lnTo>
                <a:lnTo>
                  <a:pt x="645" y="10857"/>
                </a:lnTo>
                <a:lnTo>
                  <a:pt x="619" y="10844"/>
                </a:lnTo>
                <a:lnTo>
                  <a:pt x="594" y="10831"/>
                </a:lnTo>
                <a:lnTo>
                  <a:pt x="570" y="10817"/>
                </a:lnTo>
                <a:lnTo>
                  <a:pt x="546" y="10802"/>
                </a:lnTo>
                <a:lnTo>
                  <a:pt x="522" y="10787"/>
                </a:lnTo>
                <a:lnTo>
                  <a:pt x="498" y="10770"/>
                </a:lnTo>
                <a:lnTo>
                  <a:pt x="474" y="10753"/>
                </a:lnTo>
                <a:lnTo>
                  <a:pt x="429" y="10717"/>
                </a:lnTo>
                <a:lnTo>
                  <a:pt x="385" y="10679"/>
                </a:lnTo>
                <a:lnTo>
                  <a:pt x="341" y="10637"/>
                </a:lnTo>
                <a:lnTo>
                  <a:pt x="301" y="10594"/>
                </a:lnTo>
                <a:lnTo>
                  <a:pt x="261" y="10549"/>
                </a:lnTo>
                <a:lnTo>
                  <a:pt x="225" y="10504"/>
                </a:lnTo>
                <a:lnTo>
                  <a:pt x="208" y="10481"/>
                </a:lnTo>
                <a:lnTo>
                  <a:pt x="193" y="10457"/>
                </a:lnTo>
                <a:lnTo>
                  <a:pt x="176" y="10433"/>
                </a:lnTo>
                <a:lnTo>
                  <a:pt x="162" y="10409"/>
                </a:lnTo>
                <a:lnTo>
                  <a:pt x="147" y="10384"/>
                </a:lnTo>
                <a:lnTo>
                  <a:pt x="134" y="10359"/>
                </a:lnTo>
                <a:lnTo>
                  <a:pt x="121" y="10334"/>
                </a:lnTo>
                <a:lnTo>
                  <a:pt x="108" y="10309"/>
                </a:lnTo>
                <a:lnTo>
                  <a:pt x="97" y="10283"/>
                </a:lnTo>
                <a:lnTo>
                  <a:pt x="86" y="10257"/>
                </a:lnTo>
                <a:lnTo>
                  <a:pt x="75" y="10231"/>
                </a:lnTo>
                <a:lnTo>
                  <a:pt x="66" y="10203"/>
                </a:lnTo>
                <a:lnTo>
                  <a:pt x="56" y="10177"/>
                </a:lnTo>
                <a:lnTo>
                  <a:pt x="48" y="10149"/>
                </a:lnTo>
                <a:lnTo>
                  <a:pt x="41" y="10122"/>
                </a:lnTo>
                <a:lnTo>
                  <a:pt x="33" y="10093"/>
                </a:lnTo>
                <a:lnTo>
                  <a:pt x="21" y="10037"/>
                </a:lnTo>
                <a:lnTo>
                  <a:pt x="12" y="9978"/>
                </a:lnTo>
                <a:lnTo>
                  <a:pt x="6" y="9919"/>
                </a:lnTo>
                <a:lnTo>
                  <a:pt x="2" y="9858"/>
                </a:lnTo>
                <a:lnTo>
                  <a:pt x="0" y="9796"/>
                </a:lnTo>
                <a:lnTo>
                  <a:pt x="0" y="7069"/>
                </a:lnTo>
                <a:lnTo>
                  <a:pt x="2" y="7008"/>
                </a:lnTo>
                <a:lnTo>
                  <a:pt x="6" y="6947"/>
                </a:lnTo>
                <a:lnTo>
                  <a:pt x="12" y="6887"/>
                </a:lnTo>
                <a:lnTo>
                  <a:pt x="20" y="6828"/>
                </a:lnTo>
                <a:lnTo>
                  <a:pt x="32" y="6770"/>
                </a:lnTo>
                <a:lnTo>
                  <a:pt x="45" y="6714"/>
                </a:lnTo>
                <a:lnTo>
                  <a:pt x="62" y="6658"/>
                </a:lnTo>
                <a:lnTo>
                  <a:pt x="81" y="6604"/>
                </a:lnTo>
                <a:lnTo>
                  <a:pt x="103" y="6550"/>
                </a:lnTo>
                <a:lnTo>
                  <a:pt x="127" y="6498"/>
                </a:lnTo>
                <a:lnTo>
                  <a:pt x="153" y="6447"/>
                </a:lnTo>
                <a:lnTo>
                  <a:pt x="182" y="6397"/>
                </a:lnTo>
                <a:lnTo>
                  <a:pt x="213" y="6347"/>
                </a:lnTo>
                <a:lnTo>
                  <a:pt x="248" y="6300"/>
                </a:lnTo>
                <a:lnTo>
                  <a:pt x="284" y="6252"/>
                </a:lnTo>
                <a:lnTo>
                  <a:pt x="323" y="6206"/>
                </a:lnTo>
                <a:lnTo>
                  <a:pt x="344" y="6183"/>
                </a:lnTo>
                <a:lnTo>
                  <a:pt x="364" y="6162"/>
                </a:lnTo>
                <a:lnTo>
                  <a:pt x="386" y="6141"/>
                </a:lnTo>
                <a:lnTo>
                  <a:pt x="407" y="6121"/>
                </a:lnTo>
                <a:lnTo>
                  <a:pt x="430" y="6102"/>
                </a:lnTo>
                <a:lnTo>
                  <a:pt x="453" y="6083"/>
                </a:lnTo>
                <a:lnTo>
                  <a:pt x="476" y="6065"/>
                </a:lnTo>
                <a:lnTo>
                  <a:pt x="498" y="6047"/>
                </a:lnTo>
                <a:lnTo>
                  <a:pt x="522" y="6031"/>
                </a:lnTo>
                <a:lnTo>
                  <a:pt x="547" y="6014"/>
                </a:lnTo>
                <a:lnTo>
                  <a:pt x="573" y="5999"/>
                </a:lnTo>
                <a:lnTo>
                  <a:pt x="598" y="5984"/>
                </a:lnTo>
                <a:lnTo>
                  <a:pt x="623" y="5971"/>
                </a:lnTo>
                <a:lnTo>
                  <a:pt x="649" y="5958"/>
                </a:lnTo>
                <a:lnTo>
                  <a:pt x="676" y="5945"/>
                </a:lnTo>
                <a:lnTo>
                  <a:pt x="703" y="5934"/>
                </a:lnTo>
                <a:lnTo>
                  <a:pt x="731" y="5922"/>
                </a:lnTo>
                <a:lnTo>
                  <a:pt x="758" y="5913"/>
                </a:lnTo>
                <a:lnTo>
                  <a:pt x="787" y="5903"/>
                </a:lnTo>
                <a:lnTo>
                  <a:pt x="816" y="5893"/>
                </a:lnTo>
                <a:lnTo>
                  <a:pt x="846" y="5885"/>
                </a:lnTo>
                <a:lnTo>
                  <a:pt x="876" y="5878"/>
                </a:lnTo>
                <a:lnTo>
                  <a:pt x="906" y="5872"/>
                </a:lnTo>
                <a:lnTo>
                  <a:pt x="937" y="5866"/>
                </a:lnTo>
                <a:lnTo>
                  <a:pt x="968" y="5860"/>
                </a:lnTo>
                <a:lnTo>
                  <a:pt x="999" y="5855"/>
                </a:lnTo>
                <a:lnTo>
                  <a:pt x="1032" y="5851"/>
                </a:lnTo>
                <a:lnTo>
                  <a:pt x="1064" y="5848"/>
                </a:lnTo>
                <a:lnTo>
                  <a:pt x="1098" y="5845"/>
                </a:lnTo>
                <a:lnTo>
                  <a:pt x="1130" y="5844"/>
                </a:lnTo>
                <a:lnTo>
                  <a:pt x="1165" y="5843"/>
                </a:lnTo>
                <a:lnTo>
                  <a:pt x="1198" y="5842"/>
                </a:lnTo>
                <a:lnTo>
                  <a:pt x="2168" y="5842"/>
                </a:lnTo>
                <a:lnTo>
                  <a:pt x="2168" y="5764"/>
                </a:lnTo>
                <a:lnTo>
                  <a:pt x="2169" y="5686"/>
                </a:lnTo>
                <a:lnTo>
                  <a:pt x="2170" y="5609"/>
                </a:lnTo>
                <a:lnTo>
                  <a:pt x="2172" y="5532"/>
                </a:lnTo>
                <a:lnTo>
                  <a:pt x="2176" y="5455"/>
                </a:lnTo>
                <a:lnTo>
                  <a:pt x="2181" y="5379"/>
                </a:lnTo>
                <a:lnTo>
                  <a:pt x="2184" y="5304"/>
                </a:lnTo>
                <a:lnTo>
                  <a:pt x="2190" y="5228"/>
                </a:lnTo>
                <a:lnTo>
                  <a:pt x="2196" y="5153"/>
                </a:lnTo>
                <a:lnTo>
                  <a:pt x="2204" y="5079"/>
                </a:lnTo>
                <a:lnTo>
                  <a:pt x="2211" y="5004"/>
                </a:lnTo>
                <a:lnTo>
                  <a:pt x="2219" y="4930"/>
                </a:lnTo>
                <a:lnTo>
                  <a:pt x="2229" y="4857"/>
                </a:lnTo>
                <a:lnTo>
                  <a:pt x="2238" y="4784"/>
                </a:lnTo>
                <a:lnTo>
                  <a:pt x="2249" y="4712"/>
                </a:lnTo>
                <a:lnTo>
                  <a:pt x="2260" y="4640"/>
                </a:lnTo>
                <a:lnTo>
                  <a:pt x="2272" y="4568"/>
                </a:lnTo>
                <a:lnTo>
                  <a:pt x="2284" y="4498"/>
                </a:lnTo>
                <a:lnTo>
                  <a:pt x="2298" y="4426"/>
                </a:lnTo>
                <a:lnTo>
                  <a:pt x="2311" y="4356"/>
                </a:lnTo>
                <a:lnTo>
                  <a:pt x="2327" y="4285"/>
                </a:lnTo>
                <a:lnTo>
                  <a:pt x="2343" y="4216"/>
                </a:lnTo>
                <a:lnTo>
                  <a:pt x="2358" y="4147"/>
                </a:lnTo>
                <a:lnTo>
                  <a:pt x="2375" y="4078"/>
                </a:lnTo>
                <a:lnTo>
                  <a:pt x="2393" y="4010"/>
                </a:lnTo>
                <a:lnTo>
                  <a:pt x="2412" y="3942"/>
                </a:lnTo>
                <a:lnTo>
                  <a:pt x="2431" y="3875"/>
                </a:lnTo>
                <a:lnTo>
                  <a:pt x="2450" y="3807"/>
                </a:lnTo>
                <a:lnTo>
                  <a:pt x="2471" y="3740"/>
                </a:lnTo>
                <a:lnTo>
                  <a:pt x="2492" y="3674"/>
                </a:lnTo>
                <a:lnTo>
                  <a:pt x="2515" y="3609"/>
                </a:lnTo>
                <a:lnTo>
                  <a:pt x="2538" y="3543"/>
                </a:lnTo>
                <a:lnTo>
                  <a:pt x="2561" y="3478"/>
                </a:lnTo>
                <a:lnTo>
                  <a:pt x="2586" y="3413"/>
                </a:lnTo>
                <a:lnTo>
                  <a:pt x="2610" y="3349"/>
                </a:lnTo>
                <a:lnTo>
                  <a:pt x="2636" y="3285"/>
                </a:lnTo>
                <a:lnTo>
                  <a:pt x="2663" y="3222"/>
                </a:lnTo>
                <a:lnTo>
                  <a:pt x="2690" y="3159"/>
                </a:lnTo>
                <a:lnTo>
                  <a:pt x="2718" y="3096"/>
                </a:lnTo>
                <a:lnTo>
                  <a:pt x="2746" y="3033"/>
                </a:lnTo>
                <a:lnTo>
                  <a:pt x="2775" y="2972"/>
                </a:lnTo>
                <a:lnTo>
                  <a:pt x="2805" y="2911"/>
                </a:lnTo>
                <a:lnTo>
                  <a:pt x="2836" y="2850"/>
                </a:lnTo>
                <a:lnTo>
                  <a:pt x="2867" y="2789"/>
                </a:lnTo>
                <a:lnTo>
                  <a:pt x="2900" y="2729"/>
                </a:lnTo>
                <a:lnTo>
                  <a:pt x="2932" y="2669"/>
                </a:lnTo>
                <a:lnTo>
                  <a:pt x="2966" y="2610"/>
                </a:lnTo>
                <a:lnTo>
                  <a:pt x="3000" y="2552"/>
                </a:lnTo>
                <a:lnTo>
                  <a:pt x="3035" y="2493"/>
                </a:lnTo>
                <a:lnTo>
                  <a:pt x="3071" y="2436"/>
                </a:lnTo>
                <a:lnTo>
                  <a:pt x="3108" y="2377"/>
                </a:lnTo>
                <a:lnTo>
                  <a:pt x="3145" y="2321"/>
                </a:lnTo>
                <a:lnTo>
                  <a:pt x="3184" y="2263"/>
                </a:lnTo>
                <a:lnTo>
                  <a:pt x="3222" y="2207"/>
                </a:lnTo>
                <a:lnTo>
                  <a:pt x="3262" y="2150"/>
                </a:lnTo>
                <a:lnTo>
                  <a:pt x="3301" y="2095"/>
                </a:lnTo>
                <a:lnTo>
                  <a:pt x="3343" y="2040"/>
                </a:lnTo>
                <a:lnTo>
                  <a:pt x="3384" y="1985"/>
                </a:lnTo>
                <a:lnTo>
                  <a:pt x="3427" y="1931"/>
                </a:lnTo>
                <a:lnTo>
                  <a:pt x="3470" y="1877"/>
                </a:lnTo>
                <a:lnTo>
                  <a:pt x="3513" y="1823"/>
                </a:lnTo>
                <a:lnTo>
                  <a:pt x="3558" y="1771"/>
                </a:lnTo>
                <a:lnTo>
                  <a:pt x="3603" y="1718"/>
                </a:lnTo>
                <a:lnTo>
                  <a:pt x="3649" y="1666"/>
                </a:lnTo>
                <a:lnTo>
                  <a:pt x="3696" y="1614"/>
                </a:lnTo>
                <a:lnTo>
                  <a:pt x="3743" y="1563"/>
                </a:lnTo>
                <a:lnTo>
                  <a:pt x="3790" y="1513"/>
                </a:lnTo>
                <a:lnTo>
                  <a:pt x="3838" y="1464"/>
                </a:lnTo>
                <a:lnTo>
                  <a:pt x="3887" y="1416"/>
                </a:lnTo>
                <a:lnTo>
                  <a:pt x="3935" y="1368"/>
                </a:lnTo>
                <a:lnTo>
                  <a:pt x="3984" y="1321"/>
                </a:lnTo>
                <a:lnTo>
                  <a:pt x="4035" y="1276"/>
                </a:lnTo>
                <a:lnTo>
                  <a:pt x="4085" y="1230"/>
                </a:lnTo>
                <a:lnTo>
                  <a:pt x="4135" y="1186"/>
                </a:lnTo>
                <a:lnTo>
                  <a:pt x="4187" y="1143"/>
                </a:lnTo>
                <a:lnTo>
                  <a:pt x="4238" y="1100"/>
                </a:lnTo>
                <a:lnTo>
                  <a:pt x="4290" y="1058"/>
                </a:lnTo>
                <a:lnTo>
                  <a:pt x="4343" y="1017"/>
                </a:lnTo>
                <a:lnTo>
                  <a:pt x="4395" y="976"/>
                </a:lnTo>
                <a:lnTo>
                  <a:pt x="4449" y="937"/>
                </a:lnTo>
                <a:lnTo>
                  <a:pt x="4503" y="898"/>
                </a:lnTo>
                <a:lnTo>
                  <a:pt x="4557" y="860"/>
                </a:lnTo>
                <a:lnTo>
                  <a:pt x="4612" y="823"/>
                </a:lnTo>
                <a:lnTo>
                  <a:pt x="4667" y="787"/>
                </a:lnTo>
                <a:lnTo>
                  <a:pt x="4724" y="752"/>
                </a:lnTo>
                <a:lnTo>
                  <a:pt x="4779" y="717"/>
                </a:lnTo>
                <a:lnTo>
                  <a:pt x="4836" y="684"/>
                </a:lnTo>
                <a:lnTo>
                  <a:pt x="4893" y="650"/>
                </a:lnTo>
                <a:lnTo>
                  <a:pt x="4950" y="618"/>
                </a:lnTo>
                <a:lnTo>
                  <a:pt x="5009" y="587"/>
                </a:lnTo>
                <a:lnTo>
                  <a:pt x="5066" y="557"/>
                </a:lnTo>
                <a:lnTo>
                  <a:pt x="5125" y="527"/>
                </a:lnTo>
                <a:lnTo>
                  <a:pt x="5185" y="498"/>
                </a:lnTo>
                <a:lnTo>
                  <a:pt x="5245" y="469"/>
                </a:lnTo>
                <a:lnTo>
                  <a:pt x="5305" y="443"/>
                </a:lnTo>
                <a:lnTo>
                  <a:pt x="5366" y="417"/>
                </a:lnTo>
                <a:lnTo>
                  <a:pt x="5427" y="390"/>
                </a:lnTo>
                <a:lnTo>
                  <a:pt x="5488" y="365"/>
                </a:lnTo>
                <a:lnTo>
                  <a:pt x="5551" y="341"/>
                </a:lnTo>
                <a:lnTo>
                  <a:pt x="5613" y="318"/>
                </a:lnTo>
                <a:lnTo>
                  <a:pt x="5676" y="296"/>
                </a:lnTo>
                <a:lnTo>
                  <a:pt x="5740" y="274"/>
                </a:lnTo>
                <a:lnTo>
                  <a:pt x="5803" y="254"/>
                </a:lnTo>
                <a:lnTo>
                  <a:pt x="5868" y="233"/>
                </a:lnTo>
                <a:lnTo>
                  <a:pt x="5933" y="214"/>
                </a:lnTo>
                <a:lnTo>
                  <a:pt x="5999" y="196"/>
                </a:lnTo>
                <a:lnTo>
                  <a:pt x="6063" y="179"/>
                </a:lnTo>
                <a:lnTo>
                  <a:pt x="6131" y="163"/>
                </a:lnTo>
                <a:lnTo>
                  <a:pt x="6196" y="146"/>
                </a:lnTo>
                <a:lnTo>
                  <a:pt x="6264" y="132"/>
                </a:lnTo>
                <a:lnTo>
                  <a:pt x="6332" y="117"/>
                </a:lnTo>
                <a:lnTo>
                  <a:pt x="6399" y="104"/>
                </a:lnTo>
                <a:lnTo>
                  <a:pt x="6468" y="91"/>
                </a:lnTo>
                <a:lnTo>
                  <a:pt x="6537" y="79"/>
                </a:lnTo>
                <a:lnTo>
                  <a:pt x="6606" y="68"/>
                </a:lnTo>
                <a:lnTo>
                  <a:pt x="6676" y="58"/>
                </a:lnTo>
                <a:lnTo>
                  <a:pt x="6746" y="49"/>
                </a:lnTo>
                <a:lnTo>
                  <a:pt x="6817" y="40"/>
                </a:lnTo>
                <a:lnTo>
                  <a:pt x="6889" y="32"/>
                </a:lnTo>
                <a:lnTo>
                  <a:pt x="6960" y="25"/>
                </a:lnTo>
                <a:lnTo>
                  <a:pt x="7033" y="19"/>
                </a:lnTo>
                <a:lnTo>
                  <a:pt x="7105" y="14"/>
                </a:lnTo>
                <a:lnTo>
                  <a:pt x="7178" y="9"/>
                </a:lnTo>
                <a:lnTo>
                  <a:pt x="7252" y="6"/>
                </a:lnTo>
                <a:lnTo>
                  <a:pt x="7325" y="3"/>
                </a:lnTo>
                <a:lnTo>
                  <a:pt x="7400" y="1"/>
                </a:lnTo>
                <a:lnTo>
                  <a:pt x="7475" y="0"/>
                </a:lnTo>
                <a:lnTo>
                  <a:pt x="7551" y="0"/>
                </a:lnTo>
                <a:lnTo>
                  <a:pt x="7626" y="0"/>
                </a:lnTo>
                <a:lnTo>
                  <a:pt x="7700" y="1"/>
                </a:lnTo>
                <a:lnTo>
                  <a:pt x="7775" y="3"/>
                </a:lnTo>
                <a:lnTo>
                  <a:pt x="7849" y="6"/>
                </a:lnTo>
                <a:lnTo>
                  <a:pt x="7922" y="9"/>
                </a:lnTo>
                <a:lnTo>
                  <a:pt x="7995" y="14"/>
                </a:lnTo>
                <a:lnTo>
                  <a:pt x="8068" y="19"/>
                </a:lnTo>
                <a:lnTo>
                  <a:pt x="8140" y="25"/>
                </a:lnTo>
                <a:lnTo>
                  <a:pt x="8212" y="32"/>
                </a:lnTo>
                <a:lnTo>
                  <a:pt x="8283" y="40"/>
                </a:lnTo>
                <a:lnTo>
                  <a:pt x="8353" y="49"/>
                </a:lnTo>
                <a:lnTo>
                  <a:pt x="8423" y="58"/>
                </a:lnTo>
                <a:lnTo>
                  <a:pt x="8494" y="68"/>
                </a:lnTo>
                <a:lnTo>
                  <a:pt x="8562" y="79"/>
                </a:lnTo>
                <a:lnTo>
                  <a:pt x="8631" y="91"/>
                </a:lnTo>
                <a:lnTo>
                  <a:pt x="8700" y="104"/>
                </a:lnTo>
                <a:lnTo>
                  <a:pt x="8767" y="117"/>
                </a:lnTo>
                <a:lnTo>
                  <a:pt x="8835" y="132"/>
                </a:lnTo>
                <a:lnTo>
                  <a:pt x="8901" y="146"/>
                </a:lnTo>
                <a:lnTo>
                  <a:pt x="8968" y="163"/>
                </a:lnTo>
                <a:lnTo>
                  <a:pt x="9034" y="179"/>
                </a:lnTo>
                <a:lnTo>
                  <a:pt x="9100" y="196"/>
                </a:lnTo>
                <a:lnTo>
                  <a:pt x="9165" y="214"/>
                </a:lnTo>
                <a:lnTo>
                  <a:pt x="9229" y="233"/>
                </a:lnTo>
                <a:lnTo>
                  <a:pt x="9293" y="254"/>
                </a:lnTo>
                <a:lnTo>
                  <a:pt x="9356" y="274"/>
                </a:lnTo>
                <a:lnTo>
                  <a:pt x="9420" y="296"/>
                </a:lnTo>
                <a:lnTo>
                  <a:pt x="9482" y="318"/>
                </a:lnTo>
                <a:lnTo>
                  <a:pt x="9545" y="341"/>
                </a:lnTo>
                <a:lnTo>
                  <a:pt x="9607" y="365"/>
                </a:lnTo>
                <a:lnTo>
                  <a:pt x="9668" y="390"/>
                </a:lnTo>
                <a:lnTo>
                  <a:pt x="9729" y="417"/>
                </a:lnTo>
                <a:lnTo>
                  <a:pt x="9789" y="443"/>
                </a:lnTo>
                <a:lnTo>
                  <a:pt x="9849" y="469"/>
                </a:lnTo>
                <a:lnTo>
                  <a:pt x="9909" y="498"/>
                </a:lnTo>
                <a:lnTo>
                  <a:pt x="9968" y="527"/>
                </a:lnTo>
                <a:lnTo>
                  <a:pt x="10026" y="557"/>
                </a:lnTo>
                <a:lnTo>
                  <a:pt x="10084" y="587"/>
                </a:lnTo>
                <a:lnTo>
                  <a:pt x="10141" y="618"/>
                </a:lnTo>
                <a:lnTo>
                  <a:pt x="10199" y="650"/>
                </a:lnTo>
                <a:lnTo>
                  <a:pt x="10255" y="684"/>
                </a:lnTo>
                <a:lnTo>
                  <a:pt x="10312" y="717"/>
                </a:lnTo>
                <a:lnTo>
                  <a:pt x="10367" y="752"/>
                </a:lnTo>
                <a:lnTo>
                  <a:pt x="10422" y="787"/>
                </a:lnTo>
                <a:lnTo>
                  <a:pt x="10477" y="823"/>
                </a:lnTo>
                <a:lnTo>
                  <a:pt x="10531" y="860"/>
                </a:lnTo>
                <a:lnTo>
                  <a:pt x="10585" y="898"/>
                </a:lnTo>
                <a:lnTo>
                  <a:pt x="10639" y="937"/>
                </a:lnTo>
                <a:lnTo>
                  <a:pt x="10691" y="976"/>
                </a:lnTo>
                <a:lnTo>
                  <a:pt x="10743" y="1017"/>
                </a:lnTo>
                <a:lnTo>
                  <a:pt x="10796" y="1058"/>
                </a:lnTo>
                <a:lnTo>
                  <a:pt x="10847" y="1100"/>
                </a:lnTo>
                <a:lnTo>
                  <a:pt x="10898" y="1143"/>
                </a:lnTo>
                <a:lnTo>
                  <a:pt x="10949" y="1186"/>
                </a:lnTo>
                <a:lnTo>
                  <a:pt x="10998" y="1230"/>
                </a:lnTo>
                <a:lnTo>
                  <a:pt x="11049" y="1276"/>
                </a:lnTo>
                <a:lnTo>
                  <a:pt x="11098" y="1321"/>
                </a:lnTo>
                <a:lnTo>
                  <a:pt x="11146" y="1368"/>
                </a:lnTo>
                <a:lnTo>
                  <a:pt x="11195" y="1416"/>
                </a:lnTo>
                <a:lnTo>
                  <a:pt x="11241" y="1464"/>
                </a:lnTo>
                <a:lnTo>
                  <a:pt x="11289" y="1513"/>
                </a:lnTo>
                <a:lnTo>
                  <a:pt x="11336" y="1563"/>
                </a:lnTo>
                <a:lnTo>
                  <a:pt x="11383" y="1614"/>
                </a:lnTo>
                <a:lnTo>
                  <a:pt x="11428" y="1666"/>
                </a:lnTo>
                <a:lnTo>
                  <a:pt x="11474" y="1718"/>
                </a:lnTo>
                <a:lnTo>
                  <a:pt x="11518" y="1771"/>
                </a:lnTo>
                <a:lnTo>
                  <a:pt x="11561" y="1823"/>
                </a:lnTo>
                <a:lnTo>
                  <a:pt x="11605" y="1877"/>
                </a:lnTo>
                <a:lnTo>
                  <a:pt x="11648" y="1931"/>
                </a:lnTo>
                <a:lnTo>
                  <a:pt x="11688" y="1985"/>
                </a:lnTo>
                <a:lnTo>
                  <a:pt x="11730" y="2040"/>
                </a:lnTo>
                <a:lnTo>
                  <a:pt x="11770" y="2095"/>
                </a:lnTo>
                <a:lnTo>
                  <a:pt x="11809" y="2150"/>
                </a:lnTo>
                <a:lnTo>
                  <a:pt x="11849" y="2207"/>
                </a:lnTo>
                <a:lnTo>
                  <a:pt x="11886" y="2263"/>
                </a:lnTo>
                <a:lnTo>
                  <a:pt x="11925" y="2321"/>
                </a:lnTo>
                <a:lnTo>
                  <a:pt x="11960" y="2377"/>
                </a:lnTo>
                <a:lnTo>
                  <a:pt x="11996" y="2436"/>
                </a:lnTo>
                <a:lnTo>
                  <a:pt x="12032" y="2493"/>
                </a:lnTo>
                <a:lnTo>
                  <a:pt x="12067" y="2552"/>
                </a:lnTo>
                <a:lnTo>
                  <a:pt x="12101" y="2610"/>
                </a:lnTo>
                <a:lnTo>
                  <a:pt x="12133" y="2669"/>
                </a:lnTo>
                <a:lnTo>
                  <a:pt x="12167" y="2729"/>
                </a:lnTo>
                <a:lnTo>
                  <a:pt x="12198" y="2789"/>
                </a:lnTo>
                <a:lnTo>
                  <a:pt x="12229" y="2850"/>
                </a:lnTo>
                <a:lnTo>
                  <a:pt x="12259" y="2911"/>
                </a:lnTo>
                <a:lnTo>
                  <a:pt x="12289" y="2972"/>
                </a:lnTo>
                <a:lnTo>
                  <a:pt x="12318" y="3033"/>
                </a:lnTo>
                <a:lnTo>
                  <a:pt x="12345" y="3096"/>
                </a:lnTo>
                <a:lnTo>
                  <a:pt x="12373" y="3159"/>
                </a:lnTo>
                <a:lnTo>
                  <a:pt x="12400" y="3222"/>
                </a:lnTo>
                <a:lnTo>
                  <a:pt x="12425" y="3285"/>
                </a:lnTo>
                <a:lnTo>
                  <a:pt x="12451" y="3349"/>
                </a:lnTo>
                <a:lnTo>
                  <a:pt x="12476" y="3413"/>
                </a:lnTo>
                <a:lnTo>
                  <a:pt x="12500" y="3478"/>
                </a:lnTo>
                <a:lnTo>
                  <a:pt x="12522" y="3543"/>
                </a:lnTo>
                <a:lnTo>
                  <a:pt x="12545" y="3609"/>
                </a:lnTo>
                <a:lnTo>
                  <a:pt x="12567" y="3674"/>
                </a:lnTo>
                <a:lnTo>
                  <a:pt x="12588" y="3740"/>
                </a:lnTo>
                <a:lnTo>
                  <a:pt x="12609" y="3807"/>
                </a:lnTo>
                <a:lnTo>
                  <a:pt x="12628" y="3875"/>
                </a:lnTo>
                <a:lnTo>
                  <a:pt x="12647" y="3942"/>
                </a:lnTo>
                <a:lnTo>
                  <a:pt x="12665" y="4010"/>
                </a:lnTo>
                <a:lnTo>
                  <a:pt x="12682" y="4078"/>
                </a:lnTo>
                <a:lnTo>
                  <a:pt x="12699" y="4147"/>
                </a:lnTo>
                <a:lnTo>
                  <a:pt x="12715" y="4216"/>
                </a:lnTo>
                <a:lnTo>
                  <a:pt x="12731" y="4285"/>
                </a:lnTo>
                <a:lnTo>
                  <a:pt x="12745" y="4356"/>
                </a:lnTo>
                <a:lnTo>
                  <a:pt x="12759" y="4426"/>
                </a:lnTo>
                <a:lnTo>
                  <a:pt x="12772" y="4498"/>
                </a:lnTo>
                <a:lnTo>
                  <a:pt x="12785" y="4568"/>
                </a:lnTo>
                <a:lnTo>
                  <a:pt x="12797" y="4640"/>
                </a:lnTo>
                <a:lnTo>
                  <a:pt x="12808" y="4712"/>
                </a:lnTo>
                <a:lnTo>
                  <a:pt x="12817" y="4784"/>
                </a:lnTo>
                <a:lnTo>
                  <a:pt x="12828" y="4857"/>
                </a:lnTo>
                <a:lnTo>
                  <a:pt x="12836" y="4930"/>
                </a:lnTo>
                <a:lnTo>
                  <a:pt x="12845" y="5004"/>
                </a:lnTo>
                <a:lnTo>
                  <a:pt x="12852" y="5079"/>
                </a:lnTo>
                <a:lnTo>
                  <a:pt x="12859" y="5153"/>
                </a:lnTo>
                <a:lnTo>
                  <a:pt x="12865" y="5228"/>
                </a:lnTo>
                <a:lnTo>
                  <a:pt x="12870" y="5304"/>
                </a:lnTo>
                <a:lnTo>
                  <a:pt x="12875" y="5379"/>
                </a:lnTo>
                <a:lnTo>
                  <a:pt x="12878" y="5455"/>
                </a:lnTo>
                <a:lnTo>
                  <a:pt x="12882" y="5532"/>
                </a:lnTo>
                <a:lnTo>
                  <a:pt x="12884" y="5609"/>
                </a:lnTo>
                <a:lnTo>
                  <a:pt x="12887" y="5686"/>
                </a:lnTo>
                <a:lnTo>
                  <a:pt x="12888" y="5842"/>
                </a:lnTo>
                <a:lnTo>
                  <a:pt x="13810" y="5842"/>
                </a:lnTo>
                <a:lnTo>
                  <a:pt x="13841" y="5843"/>
                </a:lnTo>
                <a:lnTo>
                  <a:pt x="13872" y="5844"/>
                </a:lnTo>
                <a:lnTo>
                  <a:pt x="13903" y="5845"/>
                </a:lnTo>
                <a:lnTo>
                  <a:pt x="13934" y="5848"/>
                </a:lnTo>
                <a:lnTo>
                  <a:pt x="13964" y="5851"/>
                </a:lnTo>
                <a:lnTo>
                  <a:pt x="13995" y="5855"/>
                </a:lnTo>
                <a:lnTo>
                  <a:pt x="14024" y="5860"/>
                </a:lnTo>
                <a:lnTo>
                  <a:pt x="14054" y="5866"/>
                </a:lnTo>
                <a:lnTo>
                  <a:pt x="14084" y="5872"/>
                </a:lnTo>
                <a:lnTo>
                  <a:pt x="14113" y="5878"/>
                </a:lnTo>
                <a:lnTo>
                  <a:pt x="14141" y="5885"/>
                </a:lnTo>
                <a:lnTo>
                  <a:pt x="14170" y="5893"/>
                </a:lnTo>
                <a:lnTo>
                  <a:pt x="14199" y="5903"/>
                </a:lnTo>
                <a:lnTo>
                  <a:pt x="14227" y="5913"/>
                </a:lnTo>
                <a:lnTo>
                  <a:pt x="14254" y="5922"/>
                </a:lnTo>
                <a:lnTo>
                  <a:pt x="14282" y="5934"/>
                </a:lnTo>
                <a:lnTo>
                  <a:pt x="14309" y="5945"/>
                </a:lnTo>
                <a:lnTo>
                  <a:pt x="14336" y="5958"/>
                </a:lnTo>
                <a:lnTo>
                  <a:pt x="14363" y="5971"/>
                </a:lnTo>
                <a:lnTo>
                  <a:pt x="14390" y="5984"/>
                </a:lnTo>
                <a:lnTo>
                  <a:pt x="14415" y="5999"/>
                </a:lnTo>
                <a:lnTo>
                  <a:pt x="14441" y="6014"/>
                </a:lnTo>
                <a:lnTo>
                  <a:pt x="14466" y="6031"/>
                </a:lnTo>
                <a:lnTo>
                  <a:pt x="14491" y="6047"/>
                </a:lnTo>
                <a:lnTo>
                  <a:pt x="14517" y="6065"/>
                </a:lnTo>
                <a:lnTo>
                  <a:pt x="14542" y="6083"/>
                </a:lnTo>
                <a:lnTo>
                  <a:pt x="14566" y="6102"/>
                </a:lnTo>
                <a:lnTo>
                  <a:pt x="14591" y="6121"/>
                </a:lnTo>
                <a:lnTo>
                  <a:pt x="14638" y="6162"/>
                </a:lnTo>
                <a:lnTo>
                  <a:pt x="14684" y="6206"/>
                </a:lnTo>
                <a:lnTo>
                  <a:pt x="14729" y="6252"/>
                </a:lnTo>
                <a:lnTo>
                  <a:pt x="14771" y="6300"/>
                </a:lnTo>
                <a:lnTo>
                  <a:pt x="14791" y="6324"/>
                </a:lnTo>
                <a:lnTo>
                  <a:pt x="14810" y="6347"/>
                </a:lnTo>
                <a:lnTo>
                  <a:pt x="14828" y="6371"/>
                </a:lnTo>
                <a:lnTo>
                  <a:pt x="14846" y="6397"/>
                </a:lnTo>
                <a:lnTo>
                  <a:pt x="14863" y="6422"/>
                </a:lnTo>
                <a:lnTo>
                  <a:pt x="14880" y="6447"/>
                </a:lnTo>
                <a:lnTo>
                  <a:pt x="14894" y="6472"/>
                </a:lnTo>
                <a:lnTo>
                  <a:pt x="14910" y="6498"/>
                </a:lnTo>
                <a:lnTo>
                  <a:pt x="14924" y="6524"/>
                </a:lnTo>
                <a:lnTo>
                  <a:pt x="14937" y="6550"/>
                </a:lnTo>
                <a:lnTo>
                  <a:pt x="14949" y="6576"/>
                </a:lnTo>
                <a:lnTo>
                  <a:pt x="14961" y="6604"/>
                </a:lnTo>
                <a:lnTo>
                  <a:pt x="14973" y="6630"/>
                </a:lnTo>
                <a:lnTo>
                  <a:pt x="14983" y="6658"/>
                </a:lnTo>
                <a:lnTo>
                  <a:pt x="14992" y="6685"/>
                </a:lnTo>
                <a:lnTo>
                  <a:pt x="15002" y="6714"/>
                </a:lnTo>
                <a:lnTo>
                  <a:pt x="15010" y="6742"/>
                </a:lnTo>
                <a:lnTo>
                  <a:pt x="15017" y="6770"/>
                </a:lnTo>
                <a:lnTo>
                  <a:pt x="15025" y="6799"/>
                </a:lnTo>
                <a:lnTo>
                  <a:pt x="15031" y="6828"/>
                </a:lnTo>
                <a:lnTo>
                  <a:pt x="15037" y="6857"/>
                </a:lnTo>
                <a:lnTo>
                  <a:pt x="15041" y="6887"/>
                </a:lnTo>
                <a:lnTo>
                  <a:pt x="15045" y="6917"/>
                </a:lnTo>
                <a:lnTo>
                  <a:pt x="15049" y="6947"/>
                </a:lnTo>
                <a:lnTo>
                  <a:pt x="15051" y="6977"/>
                </a:lnTo>
                <a:lnTo>
                  <a:pt x="15052" y="7008"/>
                </a:lnTo>
                <a:lnTo>
                  <a:pt x="15053" y="7038"/>
                </a:lnTo>
                <a:lnTo>
                  <a:pt x="15055" y="7069"/>
                </a:lnTo>
                <a:lnTo>
                  <a:pt x="15055" y="97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981730" y="3094919"/>
            <a:ext cx="577195" cy="57719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KSO_Shape"/>
          <p:cNvSpPr>
            <a:spLocks/>
          </p:cNvSpPr>
          <p:nvPr/>
        </p:nvSpPr>
        <p:spPr bwMode="auto">
          <a:xfrm>
            <a:off x="2540740" y="1592263"/>
            <a:ext cx="449204" cy="387813"/>
          </a:xfrm>
          <a:custGeom>
            <a:avLst/>
            <a:gdLst>
              <a:gd name="T0" fmla="*/ 1814848 w 5325"/>
              <a:gd name="T1" fmla="*/ 1012065 h 4595"/>
              <a:gd name="T2" fmla="*/ 90510 w 5325"/>
              <a:gd name="T3" fmla="*/ 0 h 4595"/>
              <a:gd name="T4" fmla="*/ 0 w 5325"/>
              <a:gd name="T5" fmla="*/ 1012065 h 4595"/>
              <a:gd name="T6" fmla="*/ 459346 w 5325"/>
              <a:gd name="T7" fmla="*/ 1169473 h 4595"/>
              <a:gd name="T8" fmla="*/ 502276 w 5325"/>
              <a:gd name="T9" fmla="*/ 1643845 h 4595"/>
              <a:gd name="T10" fmla="*/ 630349 w 5325"/>
              <a:gd name="T11" fmla="*/ 1169473 h 4595"/>
              <a:gd name="T12" fmla="*/ 1275366 w 5325"/>
              <a:gd name="T13" fmla="*/ 1169473 h 4595"/>
              <a:gd name="T14" fmla="*/ 1403439 w 5325"/>
              <a:gd name="T15" fmla="*/ 1643845 h 4595"/>
              <a:gd name="T16" fmla="*/ 1446011 w 5325"/>
              <a:gd name="T17" fmla="*/ 1169473 h 4595"/>
              <a:gd name="T18" fmla="*/ 1905000 w 5325"/>
              <a:gd name="T19" fmla="*/ 1012065 h 4595"/>
              <a:gd name="T20" fmla="*/ 1653862 w 5325"/>
              <a:gd name="T21" fmla="*/ 977363 h 4595"/>
              <a:gd name="T22" fmla="*/ 1653504 w 5325"/>
              <a:gd name="T23" fmla="*/ 984518 h 4595"/>
              <a:gd name="T24" fmla="*/ 1651000 w 5325"/>
              <a:gd name="T25" fmla="*/ 990958 h 4595"/>
              <a:gd name="T26" fmla="*/ 1648138 w 5325"/>
              <a:gd name="T27" fmla="*/ 996682 h 4595"/>
              <a:gd name="T28" fmla="*/ 1643845 w 5325"/>
              <a:gd name="T29" fmla="*/ 1002048 h 4595"/>
              <a:gd name="T30" fmla="*/ 1638837 w 5325"/>
              <a:gd name="T31" fmla="*/ 1005983 h 4595"/>
              <a:gd name="T32" fmla="*/ 1632755 w 5325"/>
              <a:gd name="T33" fmla="*/ 1009561 h 4595"/>
              <a:gd name="T34" fmla="*/ 1626673 w 5325"/>
              <a:gd name="T35" fmla="*/ 1011349 h 4595"/>
              <a:gd name="T36" fmla="*/ 1619518 w 5325"/>
              <a:gd name="T37" fmla="*/ 1012065 h 4595"/>
              <a:gd name="T38" fmla="*/ 1149439 w 5325"/>
              <a:gd name="T39" fmla="*/ 1012065 h 4595"/>
              <a:gd name="T40" fmla="*/ 1142642 w 5325"/>
              <a:gd name="T41" fmla="*/ 1011349 h 4595"/>
              <a:gd name="T42" fmla="*/ 1135845 w 5325"/>
              <a:gd name="T43" fmla="*/ 1009561 h 4595"/>
              <a:gd name="T44" fmla="*/ 1130121 w 5325"/>
              <a:gd name="T45" fmla="*/ 1005983 h 4595"/>
              <a:gd name="T46" fmla="*/ 1125470 w 5325"/>
              <a:gd name="T47" fmla="*/ 1002048 h 4595"/>
              <a:gd name="T48" fmla="*/ 1120820 w 5325"/>
              <a:gd name="T49" fmla="*/ 996682 h 4595"/>
              <a:gd name="T50" fmla="*/ 1117958 w 5325"/>
              <a:gd name="T51" fmla="*/ 990958 h 4595"/>
              <a:gd name="T52" fmla="*/ 1115811 w 5325"/>
              <a:gd name="T53" fmla="*/ 984518 h 4595"/>
              <a:gd name="T54" fmla="*/ 1115454 w 5325"/>
              <a:gd name="T55" fmla="*/ 977363 h 4595"/>
              <a:gd name="T56" fmla="*/ 1115454 w 5325"/>
              <a:gd name="T57" fmla="*/ 731592 h 4595"/>
              <a:gd name="T58" fmla="*/ 1115811 w 5325"/>
              <a:gd name="T59" fmla="*/ 724437 h 4595"/>
              <a:gd name="T60" fmla="*/ 1117958 w 5325"/>
              <a:gd name="T61" fmla="*/ 718355 h 4595"/>
              <a:gd name="T62" fmla="*/ 1120820 w 5325"/>
              <a:gd name="T63" fmla="*/ 712273 h 4595"/>
              <a:gd name="T64" fmla="*/ 1125470 w 5325"/>
              <a:gd name="T65" fmla="*/ 707265 h 4595"/>
              <a:gd name="T66" fmla="*/ 1130121 w 5325"/>
              <a:gd name="T67" fmla="*/ 702972 h 4595"/>
              <a:gd name="T68" fmla="*/ 1135845 w 5325"/>
              <a:gd name="T69" fmla="*/ 699752 h 4595"/>
              <a:gd name="T70" fmla="*/ 1142642 w 5325"/>
              <a:gd name="T71" fmla="*/ 697606 h 4595"/>
              <a:gd name="T72" fmla="*/ 1149439 w 5325"/>
              <a:gd name="T73" fmla="*/ 697248 h 4595"/>
              <a:gd name="T74" fmla="*/ 1619518 w 5325"/>
              <a:gd name="T75" fmla="*/ 697248 h 4595"/>
              <a:gd name="T76" fmla="*/ 1626673 w 5325"/>
              <a:gd name="T77" fmla="*/ 697606 h 4595"/>
              <a:gd name="T78" fmla="*/ 1632755 w 5325"/>
              <a:gd name="T79" fmla="*/ 699752 h 4595"/>
              <a:gd name="T80" fmla="*/ 1638837 w 5325"/>
              <a:gd name="T81" fmla="*/ 702972 h 4595"/>
              <a:gd name="T82" fmla="*/ 1643845 w 5325"/>
              <a:gd name="T83" fmla="*/ 707265 h 4595"/>
              <a:gd name="T84" fmla="*/ 1648138 w 5325"/>
              <a:gd name="T85" fmla="*/ 712273 h 4595"/>
              <a:gd name="T86" fmla="*/ 1651000 w 5325"/>
              <a:gd name="T87" fmla="*/ 718355 h 4595"/>
              <a:gd name="T88" fmla="*/ 1653504 w 5325"/>
              <a:gd name="T89" fmla="*/ 724437 h 4595"/>
              <a:gd name="T90" fmla="*/ 1653862 w 5325"/>
              <a:gd name="T91" fmla="*/ 731592 h 4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325" h="4595">
                <a:moveTo>
                  <a:pt x="5325" y="2829"/>
                </a:moveTo>
                <a:lnTo>
                  <a:pt x="5073" y="2829"/>
                </a:lnTo>
                <a:lnTo>
                  <a:pt x="5073" y="0"/>
                </a:lnTo>
                <a:lnTo>
                  <a:pt x="253" y="0"/>
                </a:lnTo>
                <a:lnTo>
                  <a:pt x="253" y="2829"/>
                </a:lnTo>
                <a:lnTo>
                  <a:pt x="0" y="2829"/>
                </a:lnTo>
                <a:lnTo>
                  <a:pt x="0" y="3269"/>
                </a:lnTo>
                <a:lnTo>
                  <a:pt x="1284" y="3269"/>
                </a:lnTo>
                <a:lnTo>
                  <a:pt x="926" y="4595"/>
                </a:lnTo>
                <a:lnTo>
                  <a:pt x="1404" y="4595"/>
                </a:lnTo>
                <a:lnTo>
                  <a:pt x="1762" y="3269"/>
                </a:lnTo>
                <a:lnTo>
                  <a:pt x="3565" y="3269"/>
                </a:lnTo>
                <a:lnTo>
                  <a:pt x="3764" y="4009"/>
                </a:lnTo>
                <a:lnTo>
                  <a:pt x="3923" y="4595"/>
                </a:lnTo>
                <a:lnTo>
                  <a:pt x="4400" y="4595"/>
                </a:lnTo>
                <a:lnTo>
                  <a:pt x="4042" y="3269"/>
                </a:lnTo>
                <a:lnTo>
                  <a:pt x="5325" y="3269"/>
                </a:lnTo>
                <a:lnTo>
                  <a:pt x="5325" y="2829"/>
                </a:lnTo>
                <a:close/>
                <a:moveTo>
                  <a:pt x="4623" y="2732"/>
                </a:moveTo>
                <a:lnTo>
                  <a:pt x="4623" y="2732"/>
                </a:lnTo>
                <a:lnTo>
                  <a:pt x="4623" y="2742"/>
                </a:lnTo>
                <a:lnTo>
                  <a:pt x="4622" y="2752"/>
                </a:lnTo>
                <a:lnTo>
                  <a:pt x="4619" y="2760"/>
                </a:lnTo>
                <a:lnTo>
                  <a:pt x="4615" y="2770"/>
                </a:lnTo>
                <a:lnTo>
                  <a:pt x="4612" y="2779"/>
                </a:lnTo>
                <a:lnTo>
                  <a:pt x="4607" y="2786"/>
                </a:lnTo>
                <a:lnTo>
                  <a:pt x="4601" y="2794"/>
                </a:lnTo>
                <a:lnTo>
                  <a:pt x="4595" y="2801"/>
                </a:lnTo>
                <a:lnTo>
                  <a:pt x="4588" y="2807"/>
                </a:lnTo>
                <a:lnTo>
                  <a:pt x="4581" y="2812"/>
                </a:lnTo>
                <a:lnTo>
                  <a:pt x="4573" y="2817"/>
                </a:lnTo>
                <a:lnTo>
                  <a:pt x="4564" y="2822"/>
                </a:lnTo>
                <a:lnTo>
                  <a:pt x="4555" y="2824"/>
                </a:lnTo>
                <a:lnTo>
                  <a:pt x="4547" y="2827"/>
                </a:lnTo>
                <a:lnTo>
                  <a:pt x="4537" y="2828"/>
                </a:lnTo>
                <a:lnTo>
                  <a:pt x="4527" y="2829"/>
                </a:lnTo>
                <a:lnTo>
                  <a:pt x="3213" y="2829"/>
                </a:lnTo>
                <a:lnTo>
                  <a:pt x="3203" y="2828"/>
                </a:lnTo>
                <a:lnTo>
                  <a:pt x="3194" y="2827"/>
                </a:lnTo>
                <a:lnTo>
                  <a:pt x="3185" y="2824"/>
                </a:lnTo>
                <a:lnTo>
                  <a:pt x="3175" y="2822"/>
                </a:lnTo>
                <a:lnTo>
                  <a:pt x="3168" y="2817"/>
                </a:lnTo>
                <a:lnTo>
                  <a:pt x="3159" y="2812"/>
                </a:lnTo>
                <a:lnTo>
                  <a:pt x="3152" y="2807"/>
                </a:lnTo>
                <a:lnTo>
                  <a:pt x="3146" y="2801"/>
                </a:lnTo>
                <a:lnTo>
                  <a:pt x="3140" y="2794"/>
                </a:lnTo>
                <a:lnTo>
                  <a:pt x="3133" y="2786"/>
                </a:lnTo>
                <a:lnTo>
                  <a:pt x="3129" y="2779"/>
                </a:lnTo>
                <a:lnTo>
                  <a:pt x="3125" y="2770"/>
                </a:lnTo>
                <a:lnTo>
                  <a:pt x="3121" y="2760"/>
                </a:lnTo>
                <a:lnTo>
                  <a:pt x="3119" y="2752"/>
                </a:lnTo>
                <a:lnTo>
                  <a:pt x="3118" y="2742"/>
                </a:lnTo>
                <a:lnTo>
                  <a:pt x="3118" y="2732"/>
                </a:lnTo>
                <a:lnTo>
                  <a:pt x="3118" y="2045"/>
                </a:lnTo>
                <a:lnTo>
                  <a:pt x="3118" y="2035"/>
                </a:lnTo>
                <a:lnTo>
                  <a:pt x="3119" y="2025"/>
                </a:lnTo>
                <a:lnTo>
                  <a:pt x="3121" y="2016"/>
                </a:lnTo>
                <a:lnTo>
                  <a:pt x="3125" y="2008"/>
                </a:lnTo>
                <a:lnTo>
                  <a:pt x="3129" y="1999"/>
                </a:lnTo>
                <a:lnTo>
                  <a:pt x="3133" y="1991"/>
                </a:lnTo>
                <a:lnTo>
                  <a:pt x="3140" y="1983"/>
                </a:lnTo>
                <a:lnTo>
                  <a:pt x="3146" y="1977"/>
                </a:lnTo>
                <a:lnTo>
                  <a:pt x="3152" y="1971"/>
                </a:lnTo>
                <a:lnTo>
                  <a:pt x="3159" y="1965"/>
                </a:lnTo>
                <a:lnTo>
                  <a:pt x="3168" y="1960"/>
                </a:lnTo>
                <a:lnTo>
                  <a:pt x="3175" y="1956"/>
                </a:lnTo>
                <a:lnTo>
                  <a:pt x="3185" y="1953"/>
                </a:lnTo>
                <a:lnTo>
                  <a:pt x="3194" y="1950"/>
                </a:lnTo>
                <a:lnTo>
                  <a:pt x="3203" y="1949"/>
                </a:lnTo>
                <a:lnTo>
                  <a:pt x="3213" y="1949"/>
                </a:lnTo>
                <a:lnTo>
                  <a:pt x="4527" y="1949"/>
                </a:lnTo>
                <a:lnTo>
                  <a:pt x="4537" y="1949"/>
                </a:lnTo>
                <a:lnTo>
                  <a:pt x="4547" y="1950"/>
                </a:lnTo>
                <a:lnTo>
                  <a:pt x="4555" y="1953"/>
                </a:lnTo>
                <a:lnTo>
                  <a:pt x="4564" y="1956"/>
                </a:lnTo>
                <a:lnTo>
                  <a:pt x="4573" y="1960"/>
                </a:lnTo>
                <a:lnTo>
                  <a:pt x="4581" y="1965"/>
                </a:lnTo>
                <a:lnTo>
                  <a:pt x="4588" y="1971"/>
                </a:lnTo>
                <a:lnTo>
                  <a:pt x="4595" y="1977"/>
                </a:lnTo>
                <a:lnTo>
                  <a:pt x="4601" y="1983"/>
                </a:lnTo>
                <a:lnTo>
                  <a:pt x="4607" y="1991"/>
                </a:lnTo>
                <a:lnTo>
                  <a:pt x="4612" y="1999"/>
                </a:lnTo>
                <a:lnTo>
                  <a:pt x="4615" y="2008"/>
                </a:lnTo>
                <a:lnTo>
                  <a:pt x="4619" y="2016"/>
                </a:lnTo>
                <a:lnTo>
                  <a:pt x="4622" y="2025"/>
                </a:lnTo>
                <a:lnTo>
                  <a:pt x="4623" y="2035"/>
                </a:lnTo>
                <a:lnTo>
                  <a:pt x="4623" y="2045"/>
                </a:lnTo>
                <a:lnTo>
                  <a:pt x="4623" y="2732"/>
                </a:lnTo>
                <a:close/>
              </a:path>
            </a:pathLst>
          </a:cu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16203" y="269104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 15"/>
          <p:cNvSpPr/>
          <p:nvPr/>
        </p:nvSpPr>
        <p:spPr>
          <a:xfrm>
            <a:off x="4311201" y="2022280"/>
            <a:ext cx="6898137" cy="3507708"/>
          </a:xfrm>
          <a:custGeom>
            <a:avLst/>
            <a:gdLst>
              <a:gd name="connsiteX0" fmla="*/ 402404 w 6898137"/>
              <a:gd name="connsiteY0" fmla="*/ 0 h 3507708"/>
              <a:gd name="connsiteX1" fmla="*/ 6495733 w 6898137"/>
              <a:gd name="connsiteY1" fmla="*/ 0 h 3507708"/>
              <a:gd name="connsiteX2" fmla="*/ 6898137 w 6898137"/>
              <a:gd name="connsiteY2" fmla="*/ 402404 h 3507708"/>
              <a:gd name="connsiteX3" fmla="*/ 6898137 w 6898137"/>
              <a:gd name="connsiteY3" fmla="*/ 3105304 h 3507708"/>
              <a:gd name="connsiteX4" fmla="*/ 6495733 w 6898137"/>
              <a:gd name="connsiteY4" fmla="*/ 3507708 h 3507708"/>
              <a:gd name="connsiteX5" fmla="*/ 402404 w 6898137"/>
              <a:gd name="connsiteY5" fmla="*/ 3507708 h 3507708"/>
              <a:gd name="connsiteX6" fmla="*/ 0 w 6898137"/>
              <a:gd name="connsiteY6" fmla="*/ 3105304 h 3507708"/>
              <a:gd name="connsiteX7" fmla="*/ 0 w 6898137"/>
              <a:gd name="connsiteY7" fmla="*/ 2886616 h 3507708"/>
              <a:gd name="connsiteX8" fmla="*/ 73432 w 6898137"/>
              <a:gd name="connsiteY8" fmla="*/ 2842005 h 3507708"/>
              <a:gd name="connsiteX9" fmla="*/ 666956 w 6898137"/>
              <a:gd name="connsiteY9" fmla="*/ 1725719 h 3507708"/>
              <a:gd name="connsiteX10" fmla="*/ 73432 w 6898137"/>
              <a:gd name="connsiteY10" fmla="*/ 609433 h 3507708"/>
              <a:gd name="connsiteX11" fmla="*/ 0 w 6898137"/>
              <a:gd name="connsiteY11" fmla="*/ 564822 h 3507708"/>
              <a:gd name="connsiteX12" fmla="*/ 0 w 6898137"/>
              <a:gd name="connsiteY12" fmla="*/ 402404 h 3507708"/>
              <a:gd name="connsiteX13" fmla="*/ 402404 w 6898137"/>
              <a:gd name="connsiteY13" fmla="*/ 0 h 350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98137" h="3507708">
                <a:moveTo>
                  <a:pt x="402404" y="0"/>
                </a:moveTo>
                <a:lnTo>
                  <a:pt x="6495733" y="0"/>
                </a:lnTo>
                <a:cubicBezTo>
                  <a:pt x="6717975" y="0"/>
                  <a:pt x="6898137" y="180162"/>
                  <a:pt x="6898137" y="402404"/>
                </a:cubicBezTo>
                <a:lnTo>
                  <a:pt x="6898137" y="3105304"/>
                </a:lnTo>
                <a:cubicBezTo>
                  <a:pt x="6898137" y="3327546"/>
                  <a:pt x="6717975" y="3507708"/>
                  <a:pt x="6495733" y="3507708"/>
                </a:cubicBezTo>
                <a:lnTo>
                  <a:pt x="402404" y="3507708"/>
                </a:lnTo>
                <a:cubicBezTo>
                  <a:pt x="180162" y="3507708"/>
                  <a:pt x="0" y="3327546"/>
                  <a:pt x="0" y="3105304"/>
                </a:cubicBezTo>
                <a:lnTo>
                  <a:pt x="0" y="2886616"/>
                </a:lnTo>
                <a:lnTo>
                  <a:pt x="73432" y="2842005"/>
                </a:lnTo>
                <a:cubicBezTo>
                  <a:pt x="431522" y="2600084"/>
                  <a:pt x="666956" y="2190396"/>
                  <a:pt x="666956" y="1725719"/>
                </a:cubicBezTo>
                <a:cubicBezTo>
                  <a:pt x="666956" y="1261042"/>
                  <a:pt x="431522" y="851354"/>
                  <a:pt x="73432" y="609433"/>
                </a:cubicBezTo>
                <a:lnTo>
                  <a:pt x="0" y="564822"/>
                </a:lnTo>
                <a:lnTo>
                  <a:pt x="0" y="402404"/>
                </a:lnTo>
                <a:cubicBezTo>
                  <a:pt x="0" y="180162"/>
                  <a:pt x="180162" y="0"/>
                  <a:pt x="402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75388" y="2066229"/>
            <a:ext cx="575757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精品</a:t>
            </a:r>
            <a:r>
              <a:rPr lang="en-US" altLang="zh-CN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设计机构。拥有顶尖</a:t>
            </a:r>
            <a:r>
              <a:rPr lang="en-US" altLang="zh-CN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精益求精，拒接平庸的设计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理念帮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您实现精致、美观、动感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的</a:t>
            </a:r>
            <a:r>
              <a:rPr lang="en-US" altLang="zh-CN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设计。锐旗设计是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机构锐旗设计是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设计机构。拥有顶尖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设计团队坚持精益求精，拒接平庸的设计理念帮您实现精致、美观、动感的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设计锐旗设计是中国第一家精品</a:t>
            </a:r>
            <a:endParaRPr lang="zh-CN" altLang="en-US" spc="500" dirty="0">
              <a:solidFill>
                <a:schemeClr val="bg1">
                  <a:lumMod val="9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1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380386" y="2966890"/>
            <a:ext cx="4947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sp>
        <p:nvSpPr>
          <p:cNvPr id="27" name="椭圆 26"/>
          <p:cNvSpPr/>
          <p:nvPr/>
        </p:nvSpPr>
        <p:spPr>
          <a:xfrm>
            <a:off x="3758167" y="2233277"/>
            <a:ext cx="936000" cy="9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066167" y="2089277"/>
            <a:ext cx="2160000" cy="21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2682502" y="2238253"/>
            <a:ext cx="8402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3</a:t>
            </a:r>
            <a:endParaRPr lang="zh-CN" altLang="en-US" sz="11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850167" y="3837263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1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70710" y="578594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2" b="10517"/>
          <a:stretch/>
        </p:blipFill>
        <p:spPr>
          <a:xfrm>
            <a:off x="5604871" y="0"/>
            <a:ext cx="6587129" cy="6907237"/>
          </a:xfrm>
          <a:custGeom>
            <a:avLst/>
            <a:gdLst>
              <a:gd name="connsiteX0" fmla="*/ 1265175 w 6506635"/>
              <a:gd name="connsiteY0" fmla="*/ 0 h 6822831"/>
              <a:gd name="connsiteX1" fmla="*/ 6506635 w 6506635"/>
              <a:gd name="connsiteY1" fmla="*/ 0 h 6822831"/>
              <a:gd name="connsiteX2" fmla="*/ 6506635 w 6506635"/>
              <a:gd name="connsiteY2" fmla="*/ 6822831 h 6822831"/>
              <a:gd name="connsiteX3" fmla="*/ 3177013 w 6506635"/>
              <a:gd name="connsiteY3" fmla="*/ 6822831 h 6822831"/>
              <a:gd name="connsiteX4" fmla="*/ 44048 w 6506635"/>
              <a:gd name="connsiteY4" fmla="*/ 1076312 h 6822831"/>
              <a:gd name="connsiteX5" fmla="*/ 187990 w 6506635"/>
              <a:gd name="connsiteY5" fmla="*/ 587274 h 6822831"/>
              <a:gd name="connsiteX6" fmla="*/ 1265175 w 6506635"/>
              <a:gd name="connsiteY6" fmla="*/ 0 h 682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6635" h="6822831">
                <a:moveTo>
                  <a:pt x="1265175" y="0"/>
                </a:moveTo>
                <a:lnTo>
                  <a:pt x="6506635" y="0"/>
                </a:lnTo>
                <a:lnTo>
                  <a:pt x="6506635" y="6822831"/>
                </a:lnTo>
                <a:lnTo>
                  <a:pt x="3177013" y="6822831"/>
                </a:lnTo>
                <a:lnTo>
                  <a:pt x="44048" y="1076312"/>
                </a:lnTo>
                <a:cubicBezTo>
                  <a:pt x="-51247" y="901519"/>
                  <a:pt x="13198" y="682569"/>
                  <a:pt x="187990" y="587274"/>
                </a:cubicBezTo>
                <a:lnTo>
                  <a:pt x="1265175" y="0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1386036" y="1543709"/>
            <a:ext cx="46667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设计团队坚持精益求精拒接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平庸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86036" y="3246066"/>
            <a:ext cx="46667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设计团队坚持精益求精拒接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平庸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86036" y="4948424"/>
            <a:ext cx="46667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设计团队坚持精益求精拒接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平庸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2" name="KSO_Shape"/>
          <p:cNvSpPr/>
          <p:nvPr/>
        </p:nvSpPr>
        <p:spPr>
          <a:xfrm>
            <a:off x="697593" y="1822577"/>
            <a:ext cx="438062" cy="526728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697593" y="3541068"/>
            <a:ext cx="473310" cy="527855"/>
          </a:xfrm>
          <a:custGeom>
            <a:avLst/>
            <a:gdLst>
              <a:gd name="T0" fmla="*/ 1709661 w 2424113"/>
              <a:gd name="T1" fmla="*/ 1178878 h 2703513"/>
              <a:gd name="T2" fmla="*/ 1794476 w 2424113"/>
              <a:gd name="T3" fmla="*/ 1247141 h 2703513"/>
              <a:gd name="T4" fmla="*/ 1864996 w 2424113"/>
              <a:gd name="T5" fmla="*/ 1438593 h 2703513"/>
              <a:gd name="T6" fmla="*/ 1803052 w 2424113"/>
              <a:gd name="T7" fmla="*/ 1682751 h 2703513"/>
              <a:gd name="T8" fmla="*/ 1566715 w 2424113"/>
              <a:gd name="T9" fmla="*/ 1968501 h 2703513"/>
              <a:gd name="T10" fmla="*/ 1225550 w 2424113"/>
              <a:gd name="T11" fmla="*/ 2254251 h 2703513"/>
              <a:gd name="T12" fmla="*/ 1275740 w 2424113"/>
              <a:gd name="T13" fmla="*/ 2068514 h 2703513"/>
              <a:gd name="T14" fmla="*/ 1422816 w 2424113"/>
              <a:gd name="T15" fmla="*/ 1857376 h 2703513"/>
              <a:gd name="T16" fmla="*/ 1644541 w 2424113"/>
              <a:gd name="T17" fmla="*/ 1598931 h 2703513"/>
              <a:gd name="T18" fmla="*/ 1681707 w 2424113"/>
              <a:gd name="T19" fmla="*/ 1485583 h 2703513"/>
              <a:gd name="T20" fmla="*/ 1663918 w 2424113"/>
              <a:gd name="T21" fmla="*/ 1382078 h 2703513"/>
              <a:gd name="T22" fmla="*/ 1598481 w 2424113"/>
              <a:gd name="T23" fmla="*/ 1328421 h 2703513"/>
              <a:gd name="T24" fmla="*/ 1507630 w 2424113"/>
              <a:gd name="T25" fmla="*/ 1333183 h 2703513"/>
              <a:gd name="T26" fmla="*/ 1446640 w 2424113"/>
              <a:gd name="T27" fmla="*/ 1400176 h 2703513"/>
              <a:gd name="T28" fmla="*/ 1255410 w 2424113"/>
              <a:gd name="T29" fmla="*/ 1412241 h 2703513"/>
              <a:gd name="T30" fmla="*/ 1314812 w 2424113"/>
              <a:gd name="T31" fmla="*/ 1261746 h 2703513"/>
              <a:gd name="T32" fmla="*/ 1432028 w 2424113"/>
              <a:gd name="T33" fmla="*/ 1171893 h 2703513"/>
              <a:gd name="T34" fmla="*/ 794166 w 2424113"/>
              <a:gd name="T35" fmla="*/ 1458278 h 2703513"/>
              <a:gd name="T36" fmla="*/ 592061 w 2424113"/>
              <a:gd name="T37" fmla="*/ 1604328 h 2703513"/>
              <a:gd name="T38" fmla="*/ 662703 w 2424113"/>
              <a:gd name="T39" fmla="*/ 1366521 h 2703513"/>
              <a:gd name="T40" fmla="*/ 791315 w 2424113"/>
              <a:gd name="T41" fmla="*/ 1231266 h 2703513"/>
              <a:gd name="T42" fmla="*/ 113045 w 2424113"/>
              <a:gd name="T43" fmla="*/ 555625 h 2703513"/>
              <a:gd name="T44" fmla="*/ 382320 w 2424113"/>
              <a:gd name="T45" fmla="*/ 782186 h 2703513"/>
              <a:gd name="T46" fmla="*/ 442653 w 2424113"/>
              <a:gd name="T47" fmla="*/ 836446 h 2703513"/>
              <a:gd name="T48" fmla="*/ 773531 w 2424113"/>
              <a:gd name="T49" fmla="*/ 834225 h 2703513"/>
              <a:gd name="T50" fmla="*/ 831324 w 2424113"/>
              <a:gd name="T51" fmla="*/ 776474 h 2703513"/>
              <a:gd name="T52" fmla="*/ 1591837 w 2424113"/>
              <a:gd name="T53" fmla="*/ 719993 h 2703513"/>
              <a:gd name="T54" fmla="*/ 1617557 w 2424113"/>
              <a:gd name="T55" fmla="*/ 806936 h 2703513"/>
              <a:gd name="T56" fmla="*/ 1682336 w 2424113"/>
              <a:gd name="T57" fmla="*/ 853899 h 2703513"/>
              <a:gd name="T58" fmla="*/ 2012262 w 2424113"/>
              <a:gd name="T59" fmla="*/ 843427 h 2703513"/>
              <a:gd name="T60" fmla="*/ 2065291 w 2424113"/>
              <a:gd name="T61" fmla="*/ 779013 h 2703513"/>
              <a:gd name="T62" fmla="*/ 2328216 w 2424113"/>
              <a:gd name="T63" fmla="*/ 557212 h 2703513"/>
              <a:gd name="T64" fmla="*/ 2394582 w 2424113"/>
              <a:gd name="T65" fmla="*/ 600366 h 2703513"/>
              <a:gd name="T66" fmla="*/ 2424113 w 2424113"/>
              <a:gd name="T67" fmla="*/ 685406 h 2703513"/>
              <a:gd name="T68" fmla="*/ 2405061 w 2424113"/>
              <a:gd name="T69" fmla="*/ 2643224 h 2703513"/>
              <a:gd name="T70" fmla="*/ 2344728 w 2424113"/>
              <a:gd name="T71" fmla="*/ 2697167 h 2703513"/>
              <a:gd name="T72" fmla="*/ 73987 w 2424113"/>
              <a:gd name="T73" fmla="*/ 2695263 h 2703513"/>
              <a:gd name="T74" fmla="*/ 16512 w 2424113"/>
              <a:gd name="T75" fmla="*/ 2637512 h 2703513"/>
              <a:gd name="T76" fmla="*/ 635 w 2424113"/>
              <a:gd name="T77" fmla="*/ 678425 h 2703513"/>
              <a:gd name="T78" fmla="*/ 33024 w 2424113"/>
              <a:gd name="T79" fmla="*/ 595607 h 2703513"/>
              <a:gd name="T80" fmla="*/ 101296 w 2424113"/>
              <a:gd name="T81" fmla="*/ 556260 h 2703513"/>
              <a:gd name="T82" fmla="*/ 745446 w 2424113"/>
              <a:gd name="T83" fmla="*/ 24766 h 2703513"/>
              <a:gd name="T84" fmla="*/ 793109 w 2424113"/>
              <a:gd name="T85" fmla="*/ 94933 h 2703513"/>
              <a:gd name="T86" fmla="*/ 795016 w 2424113"/>
              <a:gd name="T87" fmla="*/ 702311 h 2703513"/>
              <a:gd name="T88" fmla="*/ 750212 w 2424113"/>
              <a:gd name="T89" fmla="*/ 775018 h 2703513"/>
              <a:gd name="T90" fmla="*/ 513484 w 2424113"/>
              <a:gd name="T91" fmla="*/ 798513 h 2703513"/>
              <a:gd name="T92" fmla="*/ 443259 w 2424113"/>
              <a:gd name="T93" fmla="*/ 762953 h 2703513"/>
              <a:gd name="T94" fmla="*/ 407671 w 2424113"/>
              <a:gd name="T95" fmla="*/ 682308 h 2703513"/>
              <a:gd name="T96" fmla="*/ 420063 w 2424113"/>
              <a:gd name="T97" fmla="*/ 76518 h 2703513"/>
              <a:gd name="T98" fmla="*/ 475353 w 2424113"/>
              <a:gd name="T99" fmla="*/ 15876 h 2703513"/>
              <a:gd name="T100" fmla="*/ 1939853 w 2424113"/>
              <a:gd name="T101" fmla="*/ 2859 h 2703513"/>
              <a:gd name="T102" fmla="*/ 2004357 w 2424113"/>
              <a:gd name="T103" fmla="*/ 49867 h 2703513"/>
              <a:gd name="T104" fmla="*/ 2030413 w 2424113"/>
              <a:gd name="T105" fmla="*/ 136897 h 2703513"/>
              <a:gd name="T106" fmla="*/ 2007853 w 2424113"/>
              <a:gd name="T107" fmla="*/ 738801 h 2703513"/>
              <a:gd name="T108" fmla="*/ 1945255 w 2424113"/>
              <a:gd name="T109" fmla="*/ 789621 h 2703513"/>
              <a:gd name="T110" fmla="*/ 1705666 w 2424113"/>
              <a:gd name="T111" fmla="*/ 783268 h 2703513"/>
              <a:gd name="T112" fmla="*/ 1650059 w 2424113"/>
              <a:gd name="T113" fmla="*/ 722284 h 2703513"/>
              <a:gd name="T114" fmla="*/ 1637984 w 2424113"/>
              <a:gd name="T115" fmla="*/ 116252 h 2703513"/>
              <a:gd name="T116" fmla="*/ 1673891 w 2424113"/>
              <a:gd name="T117" fmla="*/ 35574 h 2703513"/>
              <a:gd name="T118" fmla="*/ 1744115 w 2424113"/>
              <a:gd name="T119" fmla="*/ 318 h 2703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24113" h="2703513">
                <a:moveTo>
                  <a:pt x="1563221" y="1147763"/>
                </a:moveTo>
                <a:lnTo>
                  <a:pt x="1580692" y="1148081"/>
                </a:lnTo>
                <a:lnTo>
                  <a:pt x="1597528" y="1149351"/>
                </a:lnTo>
                <a:lnTo>
                  <a:pt x="1614046" y="1150938"/>
                </a:lnTo>
                <a:lnTo>
                  <a:pt x="1630246" y="1153478"/>
                </a:lnTo>
                <a:lnTo>
                  <a:pt x="1645494" y="1156336"/>
                </a:lnTo>
                <a:lnTo>
                  <a:pt x="1660424" y="1160146"/>
                </a:lnTo>
                <a:lnTo>
                  <a:pt x="1668048" y="1162368"/>
                </a:lnTo>
                <a:lnTo>
                  <a:pt x="1675354" y="1164591"/>
                </a:lnTo>
                <a:lnTo>
                  <a:pt x="1682342" y="1167448"/>
                </a:lnTo>
                <a:lnTo>
                  <a:pt x="1689013" y="1169988"/>
                </a:lnTo>
                <a:lnTo>
                  <a:pt x="1696002" y="1172528"/>
                </a:lnTo>
                <a:lnTo>
                  <a:pt x="1702990" y="1175703"/>
                </a:lnTo>
                <a:lnTo>
                  <a:pt x="1709661" y="1178878"/>
                </a:lnTo>
                <a:lnTo>
                  <a:pt x="1715696" y="1182053"/>
                </a:lnTo>
                <a:lnTo>
                  <a:pt x="1722367" y="1185863"/>
                </a:lnTo>
                <a:lnTo>
                  <a:pt x="1728720" y="1189356"/>
                </a:lnTo>
                <a:lnTo>
                  <a:pt x="1735073" y="1193483"/>
                </a:lnTo>
                <a:lnTo>
                  <a:pt x="1740791" y="1197293"/>
                </a:lnTo>
                <a:lnTo>
                  <a:pt x="1746827" y="1201738"/>
                </a:lnTo>
                <a:lnTo>
                  <a:pt x="1752862" y="1205866"/>
                </a:lnTo>
                <a:lnTo>
                  <a:pt x="1758263" y="1210628"/>
                </a:lnTo>
                <a:lnTo>
                  <a:pt x="1763980" y="1215073"/>
                </a:lnTo>
                <a:lnTo>
                  <a:pt x="1769063" y="1220153"/>
                </a:lnTo>
                <a:lnTo>
                  <a:pt x="1774463" y="1225233"/>
                </a:lnTo>
                <a:lnTo>
                  <a:pt x="1779863" y="1230313"/>
                </a:lnTo>
                <a:lnTo>
                  <a:pt x="1784946" y="1235711"/>
                </a:lnTo>
                <a:lnTo>
                  <a:pt x="1794476" y="1247141"/>
                </a:lnTo>
                <a:lnTo>
                  <a:pt x="1803688" y="1258571"/>
                </a:lnTo>
                <a:lnTo>
                  <a:pt x="1812264" y="1270318"/>
                </a:lnTo>
                <a:lnTo>
                  <a:pt x="1820206" y="1282383"/>
                </a:lnTo>
                <a:lnTo>
                  <a:pt x="1827512" y="1294766"/>
                </a:lnTo>
                <a:lnTo>
                  <a:pt x="1834183" y="1307783"/>
                </a:lnTo>
                <a:lnTo>
                  <a:pt x="1840218" y="1320801"/>
                </a:lnTo>
                <a:lnTo>
                  <a:pt x="1845301" y="1334453"/>
                </a:lnTo>
                <a:lnTo>
                  <a:pt x="1850066" y="1348106"/>
                </a:lnTo>
                <a:lnTo>
                  <a:pt x="1854195" y="1362393"/>
                </a:lnTo>
                <a:lnTo>
                  <a:pt x="1857372" y="1377316"/>
                </a:lnTo>
                <a:lnTo>
                  <a:pt x="1860548" y="1391921"/>
                </a:lnTo>
                <a:lnTo>
                  <a:pt x="1862772" y="1407161"/>
                </a:lnTo>
                <a:lnTo>
                  <a:pt x="1864043" y="1422718"/>
                </a:lnTo>
                <a:lnTo>
                  <a:pt x="1864996" y="1438593"/>
                </a:lnTo>
                <a:lnTo>
                  <a:pt x="1865313" y="1454468"/>
                </a:lnTo>
                <a:lnTo>
                  <a:pt x="1864996" y="1472883"/>
                </a:lnTo>
                <a:lnTo>
                  <a:pt x="1864043" y="1491616"/>
                </a:lnTo>
                <a:lnTo>
                  <a:pt x="1862137" y="1509396"/>
                </a:lnTo>
                <a:lnTo>
                  <a:pt x="1859913" y="1527493"/>
                </a:lnTo>
                <a:lnTo>
                  <a:pt x="1856419" y="1544956"/>
                </a:lnTo>
                <a:lnTo>
                  <a:pt x="1852607" y="1562418"/>
                </a:lnTo>
                <a:lnTo>
                  <a:pt x="1847842" y="1579563"/>
                </a:lnTo>
                <a:lnTo>
                  <a:pt x="1842442" y="1596073"/>
                </a:lnTo>
                <a:lnTo>
                  <a:pt x="1836089" y="1613218"/>
                </a:lnTo>
                <a:lnTo>
                  <a:pt x="1829100" y="1630046"/>
                </a:lnTo>
                <a:lnTo>
                  <a:pt x="1821159" y="1647508"/>
                </a:lnTo>
                <a:lnTo>
                  <a:pt x="1812582" y="1664971"/>
                </a:lnTo>
                <a:lnTo>
                  <a:pt x="1803052" y="1682751"/>
                </a:lnTo>
                <a:lnTo>
                  <a:pt x="1792570" y="1700531"/>
                </a:lnTo>
                <a:lnTo>
                  <a:pt x="1781452" y="1718628"/>
                </a:lnTo>
                <a:lnTo>
                  <a:pt x="1769063" y="1737361"/>
                </a:lnTo>
                <a:lnTo>
                  <a:pt x="1760168" y="1750061"/>
                </a:lnTo>
                <a:lnTo>
                  <a:pt x="1749368" y="1764348"/>
                </a:lnTo>
                <a:lnTo>
                  <a:pt x="1736979" y="1779906"/>
                </a:lnTo>
                <a:lnTo>
                  <a:pt x="1722685" y="1796733"/>
                </a:lnTo>
                <a:lnTo>
                  <a:pt x="1706802" y="1814831"/>
                </a:lnTo>
                <a:lnTo>
                  <a:pt x="1689648" y="1834833"/>
                </a:lnTo>
                <a:lnTo>
                  <a:pt x="1670589" y="1855471"/>
                </a:lnTo>
                <a:lnTo>
                  <a:pt x="1649624" y="1878013"/>
                </a:lnTo>
                <a:lnTo>
                  <a:pt x="1610234" y="1919606"/>
                </a:lnTo>
                <a:lnTo>
                  <a:pt x="1579103" y="1953896"/>
                </a:lnTo>
                <a:lnTo>
                  <a:pt x="1566715" y="1968501"/>
                </a:lnTo>
                <a:lnTo>
                  <a:pt x="1555597" y="1980566"/>
                </a:lnTo>
                <a:lnTo>
                  <a:pt x="1547020" y="1991044"/>
                </a:lnTo>
                <a:lnTo>
                  <a:pt x="1540349" y="1999616"/>
                </a:lnTo>
                <a:lnTo>
                  <a:pt x="1534631" y="2006919"/>
                </a:lnTo>
                <a:lnTo>
                  <a:pt x="1529231" y="2014539"/>
                </a:lnTo>
                <a:lnTo>
                  <a:pt x="1524466" y="2021841"/>
                </a:lnTo>
                <a:lnTo>
                  <a:pt x="1519384" y="2029461"/>
                </a:lnTo>
                <a:lnTo>
                  <a:pt x="1514937" y="2036764"/>
                </a:lnTo>
                <a:lnTo>
                  <a:pt x="1510489" y="2043749"/>
                </a:lnTo>
                <a:lnTo>
                  <a:pt x="1506677" y="2051051"/>
                </a:lnTo>
                <a:lnTo>
                  <a:pt x="1502866" y="2058036"/>
                </a:lnTo>
                <a:lnTo>
                  <a:pt x="1865313" y="2058036"/>
                </a:lnTo>
                <a:lnTo>
                  <a:pt x="1865313" y="2254251"/>
                </a:lnTo>
                <a:lnTo>
                  <a:pt x="1225550" y="2254251"/>
                </a:lnTo>
                <a:lnTo>
                  <a:pt x="1226821" y="2240599"/>
                </a:lnTo>
                <a:lnTo>
                  <a:pt x="1228727" y="2226629"/>
                </a:lnTo>
                <a:lnTo>
                  <a:pt x="1230633" y="2213294"/>
                </a:lnTo>
                <a:lnTo>
                  <a:pt x="1233492" y="2199641"/>
                </a:lnTo>
                <a:lnTo>
                  <a:pt x="1236033" y="2186306"/>
                </a:lnTo>
                <a:lnTo>
                  <a:pt x="1238892" y="2172654"/>
                </a:lnTo>
                <a:lnTo>
                  <a:pt x="1242704" y="2159319"/>
                </a:lnTo>
                <a:lnTo>
                  <a:pt x="1246198" y="2145984"/>
                </a:lnTo>
                <a:lnTo>
                  <a:pt x="1250328" y="2132966"/>
                </a:lnTo>
                <a:lnTo>
                  <a:pt x="1254775" y="2119949"/>
                </a:lnTo>
                <a:lnTo>
                  <a:pt x="1259540" y="2106931"/>
                </a:lnTo>
                <a:lnTo>
                  <a:pt x="1264305" y="2093914"/>
                </a:lnTo>
                <a:lnTo>
                  <a:pt x="1270022" y="2081531"/>
                </a:lnTo>
                <a:lnTo>
                  <a:pt x="1275740" y="2068514"/>
                </a:lnTo>
                <a:lnTo>
                  <a:pt x="1281458" y="2056131"/>
                </a:lnTo>
                <a:lnTo>
                  <a:pt x="1287811" y="2043431"/>
                </a:lnTo>
                <a:lnTo>
                  <a:pt x="1294800" y="2030731"/>
                </a:lnTo>
                <a:lnTo>
                  <a:pt x="1302741" y="2017396"/>
                </a:lnTo>
                <a:lnTo>
                  <a:pt x="1311000" y="2004061"/>
                </a:lnTo>
                <a:lnTo>
                  <a:pt x="1320212" y="1989456"/>
                </a:lnTo>
                <a:lnTo>
                  <a:pt x="1330377" y="1975169"/>
                </a:lnTo>
                <a:lnTo>
                  <a:pt x="1341178" y="1959611"/>
                </a:lnTo>
                <a:lnTo>
                  <a:pt x="1352613" y="1944054"/>
                </a:lnTo>
                <a:lnTo>
                  <a:pt x="1365320" y="1927544"/>
                </a:lnTo>
                <a:lnTo>
                  <a:pt x="1378344" y="1910716"/>
                </a:lnTo>
                <a:lnTo>
                  <a:pt x="1392638" y="1893571"/>
                </a:lnTo>
                <a:lnTo>
                  <a:pt x="1407251" y="1875791"/>
                </a:lnTo>
                <a:lnTo>
                  <a:pt x="1422816" y="1857376"/>
                </a:lnTo>
                <a:lnTo>
                  <a:pt x="1439334" y="1838643"/>
                </a:lnTo>
                <a:lnTo>
                  <a:pt x="1456488" y="1819593"/>
                </a:lnTo>
                <a:lnTo>
                  <a:pt x="1474276" y="1799908"/>
                </a:lnTo>
                <a:lnTo>
                  <a:pt x="1493018" y="1779271"/>
                </a:lnTo>
                <a:lnTo>
                  <a:pt x="1522560" y="1747521"/>
                </a:lnTo>
                <a:lnTo>
                  <a:pt x="1548926" y="1717993"/>
                </a:lnTo>
                <a:lnTo>
                  <a:pt x="1572433" y="1691641"/>
                </a:lnTo>
                <a:lnTo>
                  <a:pt x="1592445" y="1667828"/>
                </a:lnTo>
                <a:lnTo>
                  <a:pt x="1609916" y="1646556"/>
                </a:lnTo>
                <a:lnTo>
                  <a:pt x="1624529" y="1627823"/>
                </a:lnTo>
                <a:lnTo>
                  <a:pt x="1630882" y="1619568"/>
                </a:lnTo>
                <a:lnTo>
                  <a:pt x="1635964" y="1611948"/>
                </a:lnTo>
                <a:lnTo>
                  <a:pt x="1640729" y="1604963"/>
                </a:lnTo>
                <a:lnTo>
                  <a:pt x="1644541" y="1598931"/>
                </a:lnTo>
                <a:lnTo>
                  <a:pt x="1649306" y="1590676"/>
                </a:lnTo>
                <a:lnTo>
                  <a:pt x="1653435" y="1582738"/>
                </a:lnTo>
                <a:lnTo>
                  <a:pt x="1657565" y="1574483"/>
                </a:lnTo>
                <a:lnTo>
                  <a:pt x="1661059" y="1566228"/>
                </a:lnTo>
                <a:lnTo>
                  <a:pt x="1664553" y="1557973"/>
                </a:lnTo>
                <a:lnTo>
                  <a:pt x="1667412" y="1550036"/>
                </a:lnTo>
                <a:lnTo>
                  <a:pt x="1670271" y="1541781"/>
                </a:lnTo>
                <a:lnTo>
                  <a:pt x="1673130" y="1533843"/>
                </a:lnTo>
                <a:lnTo>
                  <a:pt x="1675036" y="1525588"/>
                </a:lnTo>
                <a:lnTo>
                  <a:pt x="1676942" y="1517968"/>
                </a:lnTo>
                <a:lnTo>
                  <a:pt x="1678530" y="1509713"/>
                </a:lnTo>
                <a:lnTo>
                  <a:pt x="1679801" y="1501776"/>
                </a:lnTo>
                <a:lnTo>
                  <a:pt x="1680754" y="1493838"/>
                </a:lnTo>
                <a:lnTo>
                  <a:pt x="1681707" y="1485583"/>
                </a:lnTo>
                <a:lnTo>
                  <a:pt x="1682342" y="1477646"/>
                </a:lnTo>
                <a:lnTo>
                  <a:pt x="1682342" y="1469708"/>
                </a:lnTo>
                <a:lnTo>
                  <a:pt x="1682342" y="1460818"/>
                </a:lnTo>
                <a:lnTo>
                  <a:pt x="1682025" y="1452563"/>
                </a:lnTo>
                <a:lnTo>
                  <a:pt x="1681389" y="1444308"/>
                </a:lnTo>
                <a:lnTo>
                  <a:pt x="1680119" y="1436371"/>
                </a:lnTo>
                <a:lnTo>
                  <a:pt x="1678848" y="1428433"/>
                </a:lnTo>
                <a:lnTo>
                  <a:pt x="1677577" y="1421448"/>
                </a:lnTo>
                <a:lnTo>
                  <a:pt x="1675989" y="1414146"/>
                </a:lnTo>
                <a:lnTo>
                  <a:pt x="1674083" y="1407161"/>
                </a:lnTo>
                <a:lnTo>
                  <a:pt x="1671860" y="1400493"/>
                </a:lnTo>
                <a:lnTo>
                  <a:pt x="1669318" y="1393826"/>
                </a:lnTo>
                <a:lnTo>
                  <a:pt x="1666777" y="1388111"/>
                </a:lnTo>
                <a:lnTo>
                  <a:pt x="1663918" y="1382078"/>
                </a:lnTo>
                <a:lnTo>
                  <a:pt x="1660424" y="1376363"/>
                </a:lnTo>
                <a:lnTo>
                  <a:pt x="1657247" y="1370966"/>
                </a:lnTo>
                <a:lnTo>
                  <a:pt x="1653435" y="1365886"/>
                </a:lnTo>
                <a:lnTo>
                  <a:pt x="1649624" y="1361123"/>
                </a:lnTo>
                <a:lnTo>
                  <a:pt x="1645176" y="1356361"/>
                </a:lnTo>
                <a:lnTo>
                  <a:pt x="1640729" y="1352233"/>
                </a:lnTo>
                <a:lnTo>
                  <a:pt x="1635964" y="1348106"/>
                </a:lnTo>
                <a:lnTo>
                  <a:pt x="1631517" y="1344296"/>
                </a:lnTo>
                <a:lnTo>
                  <a:pt x="1626434" y="1340803"/>
                </a:lnTo>
                <a:lnTo>
                  <a:pt x="1621352" y="1337946"/>
                </a:lnTo>
                <a:lnTo>
                  <a:pt x="1615952" y="1335088"/>
                </a:lnTo>
                <a:lnTo>
                  <a:pt x="1610234" y="1332231"/>
                </a:lnTo>
                <a:lnTo>
                  <a:pt x="1604516" y="1330326"/>
                </a:lnTo>
                <a:lnTo>
                  <a:pt x="1598481" y="1328421"/>
                </a:lnTo>
                <a:lnTo>
                  <a:pt x="1592445" y="1326833"/>
                </a:lnTo>
                <a:lnTo>
                  <a:pt x="1586092" y="1325563"/>
                </a:lnTo>
                <a:lnTo>
                  <a:pt x="1579739" y="1324611"/>
                </a:lnTo>
                <a:lnTo>
                  <a:pt x="1572750" y="1323341"/>
                </a:lnTo>
                <a:lnTo>
                  <a:pt x="1565762" y="1323023"/>
                </a:lnTo>
                <a:lnTo>
                  <a:pt x="1558773" y="1323023"/>
                </a:lnTo>
                <a:lnTo>
                  <a:pt x="1551785" y="1323023"/>
                </a:lnTo>
                <a:lnTo>
                  <a:pt x="1544796" y="1323658"/>
                </a:lnTo>
                <a:lnTo>
                  <a:pt x="1538126" y="1324611"/>
                </a:lnTo>
                <a:lnTo>
                  <a:pt x="1531772" y="1325563"/>
                </a:lnTo>
                <a:lnTo>
                  <a:pt x="1525419" y="1326833"/>
                </a:lnTo>
                <a:lnTo>
                  <a:pt x="1519066" y="1328738"/>
                </a:lnTo>
                <a:lnTo>
                  <a:pt x="1513031" y="1330643"/>
                </a:lnTo>
                <a:lnTo>
                  <a:pt x="1507630" y="1333183"/>
                </a:lnTo>
                <a:lnTo>
                  <a:pt x="1501913" y="1335723"/>
                </a:lnTo>
                <a:lnTo>
                  <a:pt x="1496512" y="1338581"/>
                </a:lnTo>
                <a:lnTo>
                  <a:pt x="1491112" y="1342073"/>
                </a:lnTo>
                <a:lnTo>
                  <a:pt x="1486030" y="1345566"/>
                </a:lnTo>
                <a:lnTo>
                  <a:pt x="1481265" y="1349058"/>
                </a:lnTo>
                <a:lnTo>
                  <a:pt x="1476500" y="1353503"/>
                </a:lnTo>
                <a:lnTo>
                  <a:pt x="1472370" y="1357948"/>
                </a:lnTo>
                <a:lnTo>
                  <a:pt x="1467606" y="1363028"/>
                </a:lnTo>
                <a:lnTo>
                  <a:pt x="1463794" y="1367791"/>
                </a:lnTo>
                <a:lnTo>
                  <a:pt x="1459664" y="1373506"/>
                </a:lnTo>
                <a:lnTo>
                  <a:pt x="1456170" y="1379538"/>
                </a:lnTo>
                <a:lnTo>
                  <a:pt x="1452993" y="1386206"/>
                </a:lnTo>
                <a:lnTo>
                  <a:pt x="1449499" y="1392873"/>
                </a:lnTo>
                <a:lnTo>
                  <a:pt x="1446640" y="1400176"/>
                </a:lnTo>
                <a:lnTo>
                  <a:pt x="1443781" y="1407796"/>
                </a:lnTo>
                <a:lnTo>
                  <a:pt x="1441240" y="1415733"/>
                </a:lnTo>
                <a:lnTo>
                  <a:pt x="1439016" y="1424306"/>
                </a:lnTo>
                <a:lnTo>
                  <a:pt x="1436793" y="1433196"/>
                </a:lnTo>
                <a:lnTo>
                  <a:pt x="1435204" y="1442403"/>
                </a:lnTo>
                <a:lnTo>
                  <a:pt x="1432981" y="1452246"/>
                </a:lnTo>
                <a:lnTo>
                  <a:pt x="1431710" y="1462406"/>
                </a:lnTo>
                <a:lnTo>
                  <a:pt x="1430440" y="1472883"/>
                </a:lnTo>
                <a:lnTo>
                  <a:pt x="1429487" y="1483996"/>
                </a:lnTo>
                <a:lnTo>
                  <a:pt x="1428851" y="1495108"/>
                </a:lnTo>
                <a:lnTo>
                  <a:pt x="1246833" y="1474153"/>
                </a:lnTo>
                <a:lnTo>
                  <a:pt x="1249375" y="1452563"/>
                </a:lnTo>
                <a:lnTo>
                  <a:pt x="1252234" y="1432243"/>
                </a:lnTo>
                <a:lnTo>
                  <a:pt x="1255410" y="1412241"/>
                </a:lnTo>
                <a:lnTo>
                  <a:pt x="1259540" y="1392873"/>
                </a:lnTo>
                <a:lnTo>
                  <a:pt x="1263669" y="1374776"/>
                </a:lnTo>
                <a:lnTo>
                  <a:pt x="1269069" y="1356996"/>
                </a:lnTo>
                <a:lnTo>
                  <a:pt x="1274470" y="1340168"/>
                </a:lnTo>
                <a:lnTo>
                  <a:pt x="1280505" y="1324611"/>
                </a:lnTo>
                <a:lnTo>
                  <a:pt x="1283682" y="1316673"/>
                </a:lnTo>
                <a:lnTo>
                  <a:pt x="1287176" y="1309053"/>
                </a:lnTo>
                <a:lnTo>
                  <a:pt x="1290670" y="1301751"/>
                </a:lnTo>
                <a:lnTo>
                  <a:pt x="1294482" y="1294448"/>
                </a:lnTo>
                <a:lnTo>
                  <a:pt x="1298294" y="1287463"/>
                </a:lnTo>
                <a:lnTo>
                  <a:pt x="1302423" y="1281113"/>
                </a:lnTo>
                <a:lnTo>
                  <a:pt x="1306235" y="1274446"/>
                </a:lnTo>
                <a:lnTo>
                  <a:pt x="1310683" y="1267778"/>
                </a:lnTo>
                <a:lnTo>
                  <a:pt x="1314812" y="1261746"/>
                </a:lnTo>
                <a:lnTo>
                  <a:pt x="1318942" y="1255713"/>
                </a:lnTo>
                <a:lnTo>
                  <a:pt x="1323707" y="1249998"/>
                </a:lnTo>
                <a:lnTo>
                  <a:pt x="1328789" y="1244283"/>
                </a:lnTo>
                <a:lnTo>
                  <a:pt x="1333554" y="1238886"/>
                </a:lnTo>
                <a:lnTo>
                  <a:pt x="1338636" y="1233806"/>
                </a:lnTo>
                <a:lnTo>
                  <a:pt x="1343719" y="1228726"/>
                </a:lnTo>
                <a:lnTo>
                  <a:pt x="1349119" y="1223963"/>
                </a:lnTo>
                <a:lnTo>
                  <a:pt x="1359920" y="1214756"/>
                </a:lnTo>
                <a:lnTo>
                  <a:pt x="1371038" y="1206183"/>
                </a:lnTo>
                <a:lnTo>
                  <a:pt x="1382791" y="1197928"/>
                </a:lnTo>
                <a:lnTo>
                  <a:pt x="1394544" y="1190626"/>
                </a:lnTo>
                <a:lnTo>
                  <a:pt x="1406615" y="1183958"/>
                </a:lnTo>
                <a:lnTo>
                  <a:pt x="1419322" y="1177608"/>
                </a:lnTo>
                <a:lnTo>
                  <a:pt x="1432028" y="1171893"/>
                </a:lnTo>
                <a:lnTo>
                  <a:pt x="1445370" y="1167131"/>
                </a:lnTo>
                <a:lnTo>
                  <a:pt x="1459029" y="1162368"/>
                </a:lnTo>
                <a:lnTo>
                  <a:pt x="1473006" y="1158558"/>
                </a:lnTo>
                <a:lnTo>
                  <a:pt x="1487300" y="1155066"/>
                </a:lnTo>
                <a:lnTo>
                  <a:pt x="1501595" y="1152526"/>
                </a:lnTo>
                <a:lnTo>
                  <a:pt x="1516525" y="1150621"/>
                </a:lnTo>
                <a:lnTo>
                  <a:pt x="1532090" y="1149351"/>
                </a:lnTo>
                <a:lnTo>
                  <a:pt x="1547338" y="1148081"/>
                </a:lnTo>
                <a:lnTo>
                  <a:pt x="1563221" y="1147763"/>
                </a:lnTo>
                <a:close/>
                <a:moveTo>
                  <a:pt x="828378" y="1147763"/>
                </a:moveTo>
                <a:lnTo>
                  <a:pt x="976313" y="1147763"/>
                </a:lnTo>
                <a:lnTo>
                  <a:pt x="976313" y="2254251"/>
                </a:lnTo>
                <a:lnTo>
                  <a:pt x="794166" y="2254251"/>
                </a:lnTo>
                <a:lnTo>
                  <a:pt x="794166" y="1458278"/>
                </a:lnTo>
                <a:lnTo>
                  <a:pt x="781178" y="1471613"/>
                </a:lnTo>
                <a:lnTo>
                  <a:pt x="768507" y="1484631"/>
                </a:lnTo>
                <a:lnTo>
                  <a:pt x="755519" y="1497013"/>
                </a:lnTo>
                <a:lnTo>
                  <a:pt x="741897" y="1509078"/>
                </a:lnTo>
                <a:lnTo>
                  <a:pt x="727959" y="1520508"/>
                </a:lnTo>
                <a:lnTo>
                  <a:pt x="714338" y="1531621"/>
                </a:lnTo>
                <a:lnTo>
                  <a:pt x="699766" y="1542098"/>
                </a:lnTo>
                <a:lnTo>
                  <a:pt x="685511" y="1552258"/>
                </a:lnTo>
                <a:lnTo>
                  <a:pt x="670622" y="1562418"/>
                </a:lnTo>
                <a:lnTo>
                  <a:pt x="655417" y="1571626"/>
                </a:lnTo>
                <a:lnTo>
                  <a:pt x="639895" y="1580516"/>
                </a:lnTo>
                <a:lnTo>
                  <a:pt x="624373" y="1589088"/>
                </a:lnTo>
                <a:lnTo>
                  <a:pt x="608534" y="1597026"/>
                </a:lnTo>
                <a:lnTo>
                  <a:pt x="592061" y="1604328"/>
                </a:lnTo>
                <a:lnTo>
                  <a:pt x="575589" y="1611631"/>
                </a:lnTo>
                <a:lnTo>
                  <a:pt x="558800" y="1618298"/>
                </a:lnTo>
                <a:lnTo>
                  <a:pt x="558800" y="1426846"/>
                </a:lnTo>
                <a:lnTo>
                  <a:pt x="567670" y="1423353"/>
                </a:lnTo>
                <a:lnTo>
                  <a:pt x="576856" y="1419226"/>
                </a:lnTo>
                <a:lnTo>
                  <a:pt x="586043" y="1415098"/>
                </a:lnTo>
                <a:lnTo>
                  <a:pt x="595229" y="1410018"/>
                </a:lnTo>
                <a:lnTo>
                  <a:pt x="604416" y="1405256"/>
                </a:lnTo>
                <a:lnTo>
                  <a:pt x="613919" y="1399541"/>
                </a:lnTo>
                <a:lnTo>
                  <a:pt x="623739" y="1393508"/>
                </a:lnTo>
                <a:lnTo>
                  <a:pt x="633243" y="1387793"/>
                </a:lnTo>
                <a:lnTo>
                  <a:pt x="643063" y="1381126"/>
                </a:lnTo>
                <a:lnTo>
                  <a:pt x="652883" y="1373823"/>
                </a:lnTo>
                <a:lnTo>
                  <a:pt x="662703" y="1366521"/>
                </a:lnTo>
                <a:lnTo>
                  <a:pt x="672523" y="1358583"/>
                </a:lnTo>
                <a:lnTo>
                  <a:pt x="682660" y="1350963"/>
                </a:lnTo>
                <a:lnTo>
                  <a:pt x="692797" y="1342391"/>
                </a:lnTo>
                <a:lnTo>
                  <a:pt x="703567" y="1333501"/>
                </a:lnTo>
                <a:lnTo>
                  <a:pt x="713704" y="1323976"/>
                </a:lnTo>
                <a:lnTo>
                  <a:pt x="723841" y="1314451"/>
                </a:lnTo>
                <a:lnTo>
                  <a:pt x="733661" y="1304608"/>
                </a:lnTo>
                <a:lnTo>
                  <a:pt x="743164" y="1294766"/>
                </a:lnTo>
                <a:lnTo>
                  <a:pt x="752034" y="1284923"/>
                </a:lnTo>
                <a:lnTo>
                  <a:pt x="760904" y="1274446"/>
                </a:lnTo>
                <a:lnTo>
                  <a:pt x="769140" y="1263968"/>
                </a:lnTo>
                <a:lnTo>
                  <a:pt x="776743" y="1253173"/>
                </a:lnTo>
                <a:lnTo>
                  <a:pt x="784345" y="1242378"/>
                </a:lnTo>
                <a:lnTo>
                  <a:pt x="791315" y="1231266"/>
                </a:lnTo>
                <a:lnTo>
                  <a:pt x="797650" y="1219836"/>
                </a:lnTo>
                <a:lnTo>
                  <a:pt x="803669" y="1208406"/>
                </a:lnTo>
                <a:lnTo>
                  <a:pt x="809688" y="1196658"/>
                </a:lnTo>
                <a:lnTo>
                  <a:pt x="814756" y="1184911"/>
                </a:lnTo>
                <a:lnTo>
                  <a:pt x="819825" y="1172528"/>
                </a:lnTo>
                <a:lnTo>
                  <a:pt x="824259" y="1160463"/>
                </a:lnTo>
                <a:lnTo>
                  <a:pt x="828378" y="1147763"/>
                </a:lnTo>
                <a:close/>
                <a:moveTo>
                  <a:pt x="181634" y="1037623"/>
                </a:moveTo>
                <a:lnTo>
                  <a:pt x="181634" y="2421740"/>
                </a:lnTo>
                <a:lnTo>
                  <a:pt x="2242479" y="2421740"/>
                </a:lnTo>
                <a:lnTo>
                  <a:pt x="2242479" y="1037623"/>
                </a:lnTo>
                <a:lnTo>
                  <a:pt x="181634" y="1037623"/>
                </a:lnTo>
                <a:close/>
                <a:moveTo>
                  <a:pt x="107329" y="555625"/>
                </a:moveTo>
                <a:lnTo>
                  <a:pt x="113045" y="555625"/>
                </a:lnTo>
                <a:lnTo>
                  <a:pt x="362950" y="555625"/>
                </a:lnTo>
                <a:lnTo>
                  <a:pt x="362950" y="705714"/>
                </a:lnTo>
                <a:lnTo>
                  <a:pt x="363267" y="712695"/>
                </a:lnTo>
                <a:lnTo>
                  <a:pt x="363585" y="719676"/>
                </a:lnTo>
                <a:lnTo>
                  <a:pt x="364220" y="726339"/>
                </a:lnTo>
                <a:lnTo>
                  <a:pt x="365173" y="733003"/>
                </a:lnTo>
                <a:lnTo>
                  <a:pt x="366443" y="739666"/>
                </a:lnTo>
                <a:lnTo>
                  <a:pt x="368348" y="746330"/>
                </a:lnTo>
                <a:lnTo>
                  <a:pt x="369936" y="752676"/>
                </a:lnTo>
                <a:lnTo>
                  <a:pt x="371841" y="758705"/>
                </a:lnTo>
                <a:lnTo>
                  <a:pt x="374064" y="765051"/>
                </a:lnTo>
                <a:lnTo>
                  <a:pt x="376922" y="771080"/>
                </a:lnTo>
                <a:lnTo>
                  <a:pt x="379462" y="776474"/>
                </a:lnTo>
                <a:lnTo>
                  <a:pt x="382320" y="782186"/>
                </a:lnTo>
                <a:lnTo>
                  <a:pt x="385495" y="787263"/>
                </a:lnTo>
                <a:lnTo>
                  <a:pt x="388988" y="792657"/>
                </a:lnTo>
                <a:lnTo>
                  <a:pt x="392164" y="797734"/>
                </a:lnTo>
                <a:lnTo>
                  <a:pt x="396292" y="802494"/>
                </a:lnTo>
                <a:lnTo>
                  <a:pt x="400102" y="806936"/>
                </a:lnTo>
                <a:lnTo>
                  <a:pt x="404230" y="811061"/>
                </a:lnTo>
                <a:lnTo>
                  <a:pt x="408358" y="815504"/>
                </a:lnTo>
                <a:lnTo>
                  <a:pt x="413121" y="818994"/>
                </a:lnTo>
                <a:lnTo>
                  <a:pt x="417567" y="822485"/>
                </a:lnTo>
                <a:lnTo>
                  <a:pt x="422330" y="825975"/>
                </a:lnTo>
                <a:lnTo>
                  <a:pt x="427093" y="828831"/>
                </a:lnTo>
                <a:lnTo>
                  <a:pt x="432174" y="831687"/>
                </a:lnTo>
                <a:lnTo>
                  <a:pt x="437572" y="834225"/>
                </a:lnTo>
                <a:lnTo>
                  <a:pt x="442653" y="836446"/>
                </a:lnTo>
                <a:lnTo>
                  <a:pt x="448051" y="838033"/>
                </a:lnTo>
                <a:lnTo>
                  <a:pt x="453449" y="839620"/>
                </a:lnTo>
                <a:lnTo>
                  <a:pt x="458847" y="841206"/>
                </a:lnTo>
                <a:lnTo>
                  <a:pt x="464881" y="841841"/>
                </a:lnTo>
                <a:lnTo>
                  <a:pt x="470279" y="842475"/>
                </a:lnTo>
                <a:lnTo>
                  <a:pt x="476312" y="842475"/>
                </a:lnTo>
                <a:lnTo>
                  <a:pt x="734474" y="842475"/>
                </a:lnTo>
                <a:lnTo>
                  <a:pt x="740189" y="842475"/>
                </a:lnTo>
                <a:lnTo>
                  <a:pt x="745905" y="841841"/>
                </a:lnTo>
                <a:lnTo>
                  <a:pt x="751621" y="841206"/>
                </a:lnTo>
                <a:lnTo>
                  <a:pt x="757337" y="839620"/>
                </a:lnTo>
                <a:lnTo>
                  <a:pt x="762735" y="838033"/>
                </a:lnTo>
                <a:lnTo>
                  <a:pt x="768133" y="836446"/>
                </a:lnTo>
                <a:lnTo>
                  <a:pt x="773531" y="834225"/>
                </a:lnTo>
                <a:lnTo>
                  <a:pt x="778612" y="831687"/>
                </a:lnTo>
                <a:lnTo>
                  <a:pt x="783693" y="828831"/>
                </a:lnTo>
                <a:lnTo>
                  <a:pt x="788456" y="825975"/>
                </a:lnTo>
                <a:lnTo>
                  <a:pt x="793219" y="822485"/>
                </a:lnTo>
                <a:lnTo>
                  <a:pt x="797664" y="818994"/>
                </a:lnTo>
                <a:lnTo>
                  <a:pt x="802110" y="815504"/>
                </a:lnTo>
                <a:lnTo>
                  <a:pt x="806238" y="811061"/>
                </a:lnTo>
                <a:lnTo>
                  <a:pt x="810684" y="806936"/>
                </a:lnTo>
                <a:lnTo>
                  <a:pt x="814494" y="802494"/>
                </a:lnTo>
                <a:lnTo>
                  <a:pt x="818305" y="797734"/>
                </a:lnTo>
                <a:lnTo>
                  <a:pt x="821798" y="792657"/>
                </a:lnTo>
                <a:lnTo>
                  <a:pt x="824973" y="787263"/>
                </a:lnTo>
                <a:lnTo>
                  <a:pt x="828466" y="782186"/>
                </a:lnTo>
                <a:lnTo>
                  <a:pt x="831324" y="776474"/>
                </a:lnTo>
                <a:lnTo>
                  <a:pt x="833864" y="771080"/>
                </a:lnTo>
                <a:lnTo>
                  <a:pt x="836405" y="765051"/>
                </a:lnTo>
                <a:lnTo>
                  <a:pt x="838627" y="758705"/>
                </a:lnTo>
                <a:lnTo>
                  <a:pt x="840533" y="752676"/>
                </a:lnTo>
                <a:lnTo>
                  <a:pt x="842438" y="746330"/>
                </a:lnTo>
                <a:lnTo>
                  <a:pt x="844343" y="739666"/>
                </a:lnTo>
                <a:lnTo>
                  <a:pt x="845296" y="733003"/>
                </a:lnTo>
                <a:lnTo>
                  <a:pt x="846248" y="726339"/>
                </a:lnTo>
                <a:lnTo>
                  <a:pt x="847201" y="719676"/>
                </a:lnTo>
                <a:lnTo>
                  <a:pt x="847518" y="712695"/>
                </a:lnTo>
                <a:lnTo>
                  <a:pt x="847518" y="705714"/>
                </a:lnTo>
                <a:lnTo>
                  <a:pt x="847518" y="555625"/>
                </a:lnTo>
                <a:lnTo>
                  <a:pt x="1591837" y="555625"/>
                </a:lnTo>
                <a:lnTo>
                  <a:pt x="1591837" y="719993"/>
                </a:lnTo>
                <a:lnTo>
                  <a:pt x="1591837" y="727291"/>
                </a:lnTo>
                <a:lnTo>
                  <a:pt x="1592472" y="733955"/>
                </a:lnTo>
                <a:lnTo>
                  <a:pt x="1593424" y="740618"/>
                </a:lnTo>
                <a:lnTo>
                  <a:pt x="1594377" y="747599"/>
                </a:lnTo>
                <a:lnTo>
                  <a:pt x="1595647" y="754263"/>
                </a:lnTo>
                <a:lnTo>
                  <a:pt x="1596917" y="760609"/>
                </a:lnTo>
                <a:lnTo>
                  <a:pt x="1598822" y="766955"/>
                </a:lnTo>
                <a:lnTo>
                  <a:pt x="1600728" y="773301"/>
                </a:lnTo>
                <a:lnTo>
                  <a:pt x="1603268" y="779013"/>
                </a:lnTo>
                <a:lnTo>
                  <a:pt x="1605491" y="785042"/>
                </a:lnTo>
                <a:lnTo>
                  <a:pt x="1608349" y="791071"/>
                </a:lnTo>
                <a:lnTo>
                  <a:pt x="1611207" y="796148"/>
                </a:lnTo>
                <a:lnTo>
                  <a:pt x="1614382" y="801859"/>
                </a:lnTo>
                <a:lnTo>
                  <a:pt x="1617557" y="806936"/>
                </a:lnTo>
                <a:lnTo>
                  <a:pt x="1621368" y="811696"/>
                </a:lnTo>
                <a:lnTo>
                  <a:pt x="1624861" y="816773"/>
                </a:lnTo>
                <a:lnTo>
                  <a:pt x="1628989" y="821215"/>
                </a:lnTo>
                <a:lnTo>
                  <a:pt x="1633117" y="825658"/>
                </a:lnTo>
                <a:lnTo>
                  <a:pt x="1637563" y="829466"/>
                </a:lnTo>
                <a:lnTo>
                  <a:pt x="1641691" y="833591"/>
                </a:lnTo>
                <a:lnTo>
                  <a:pt x="1646454" y="836764"/>
                </a:lnTo>
                <a:lnTo>
                  <a:pt x="1651217" y="839937"/>
                </a:lnTo>
                <a:lnTo>
                  <a:pt x="1655980" y="843427"/>
                </a:lnTo>
                <a:lnTo>
                  <a:pt x="1661061" y="845966"/>
                </a:lnTo>
                <a:lnTo>
                  <a:pt x="1666141" y="848187"/>
                </a:lnTo>
                <a:lnTo>
                  <a:pt x="1671222" y="850726"/>
                </a:lnTo>
                <a:lnTo>
                  <a:pt x="1676620" y="852629"/>
                </a:lnTo>
                <a:lnTo>
                  <a:pt x="1682336" y="853899"/>
                </a:lnTo>
                <a:lnTo>
                  <a:pt x="1687734" y="855168"/>
                </a:lnTo>
                <a:lnTo>
                  <a:pt x="1693450" y="855803"/>
                </a:lnTo>
                <a:lnTo>
                  <a:pt x="1699483" y="856437"/>
                </a:lnTo>
                <a:lnTo>
                  <a:pt x="1704881" y="856754"/>
                </a:lnTo>
                <a:lnTo>
                  <a:pt x="1963043" y="856754"/>
                </a:lnTo>
                <a:lnTo>
                  <a:pt x="1969076" y="856437"/>
                </a:lnTo>
                <a:lnTo>
                  <a:pt x="1974792" y="855803"/>
                </a:lnTo>
                <a:lnTo>
                  <a:pt x="1980507" y="855168"/>
                </a:lnTo>
                <a:lnTo>
                  <a:pt x="1985906" y="853899"/>
                </a:lnTo>
                <a:lnTo>
                  <a:pt x="1991621" y="852629"/>
                </a:lnTo>
                <a:lnTo>
                  <a:pt x="1996702" y="850726"/>
                </a:lnTo>
                <a:lnTo>
                  <a:pt x="2002100" y="848187"/>
                </a:lnTo>
                <a:lnTo>
                  <a:pt x="2007181" y="845966"/>
                </a:lnTo>
                <a:lnTo>
                  <a:pt x="2012262" y="843427"/>
                </a:lnTo>
                <a:lnTo>
                  <a:pt x="2017342" y="839937"/>
                </a:lnTo>
                <a:lnTo>
                  <a:pt x="2021788" y="836764"/>
                </a:lnTo>
                <a:lnTo>
                  <a:pt x="2026551" y="833591"/>
                </a:lnTo>
                <a:lnTo>
                  <a:pt x="2030997" y="829466"/>
                </a:lnTo>
                <a:lnTo>
                  <a:pt x="2035442" y="825658"/>
                </a:lnTo>
                <a:lnTo>
                  <a:pt x="2039253" y="821215"/>
                </a:lnTo>
                <a:lnTo>
                  <a:pt x="2043381" y="816773"/>
                </a:lnTo>
                <a:lnTo>
                  <a:pt x="2047191" y="811696"/>
                </a:lnTo>
                <a:lnTo>
                  <a:pt x="2050367" y="806936"/>
                </a:lnTo>
                <a:lnTo>
                  <a:pt x="2054177" y="801859"/>
                </a:lnTo>
                <a:lnTo>
                  <a:pt x="2057035" y="796148"/>
                </a:lnTo>
                <a:lnTo>
                  <a:pt x="2059893" y="791071"/>
                </a:lnTo>
                <a:lnTo>
                  <a:pt x="2062751" y="785042"/>
                </a:lnTo>
                <a:lnTo>
                  <a:pt x="2065291" y="779013"/>
                </a:lnTo>
                <a:lnTo>
                  <a:pt x="2067514" y="773301"/>
                </a:lnTo>
                <a:lnTo>
                  <a:pt x="2069419" y="766955"/>
                </a:lnTo>
                <a:lnTo>
                  <a:pt x="2071324" y="760609"/>
                </a:lnTo>
                <a:lnTo>
                  <a:pt x="2072912" y="754263"/>
                </a:lnTo>
                <a:lnTo>
                  <a:pt x="2074182" y="747599"/>
                </a:lnTo>
                <a:lnTo>
                  <a:pt x="2075135" y="740618"/>
                </a:lnTo>
                <a:lnTo>
                  <a:pt x="2075770" y="733955"/>
                </a:lnTo>
                <a:lnTo>
                  <a:pt x="2076088" y="727291"/>
                </a:lnTo>
                <a:lnTo>
                  <a:pt x="2076405" y="719993"/>
                </a:lnTo>
                <a:lnTo>
                  <a:pt x="2076405" y="555625"/>
                </a:lnTo>
                <a:lnTo>
                  <a:pt x="2311068" y="555625"/>
                </a:lnTo>
                <a:lnTo>
                  <a:pt x="2316467" y="555625"/>
                </a:lnTo>
                <a:lnTo>
                  <a:pt x="2322500" y="556260"/>
                </a:lnTo>
                <a:lnTo>
                  <a:pt x="2328216" y="557212"/>
                </a:lnTo>
                <a:lnTo>
                  <a:pt x="2333614" y="558164"/>
                </a:lnTo>
                <a:lnTo>
                  <a:pt x="2339330" y="559750"/>
                </a:lnTo>
                <a:lnTo>
                  <a:pt x="2344728" y="561654"/>
                </a:lnTo>
                <a:lnTo>
                  <a:pt x="2349808" y="563875"/>
                </a:lnTo>
                <a:lnTo>
                  <a:pt x="2354889" y="566096"/>
                </a:lnTo>
                <a:lnTo>
                  <a:pt x="2359970" y="569270"/>
                </a:lnTo>
                <a:lnTo>
                  <a:pt x="2365050" y="572125"/>
                </a:lnTo>
                <a:lnTo>
                  <a:pt x="2369813" y="575299"/>
                </a:lnTo>
                <a:lnTo>
                  <a:pt x="2374259" y="579106"/>
                </a:lnTo>
                <a:lnTo>
                  <a:pt x="2378705" y="582597"/>
                </a:lnTo>
                <a:lnTo>
                  <a:pt x="2382833" y="587039"/>
                </a:lnTo>
                <a:lnTo>
                  <a:pt x="2386961" y="591164"/>
                </a:lnTo>
                <a:lnTo>
                  <a:pt x="2391089" y="595607"/>
                </a:lnTo>
                <a:lnTo>
                  <a:pt x="2394582" y="600366"/>
                </a:lnTo>
                <a:lnTo>
                  <a:pt x="2398392" y="605443"/>
                </a:lnTo>
                <a:lnTo>
                  <a:pt x="2401567" y="610520"/>
                </a:lnTo>
                <a:lnTo>
                  <a:pt x="2405061" y="615915"/>
                </a:lnTo>
                <a:lnTo>
                  <a:pt x="2407919" y="621309"/>
                </a:lnTo>
                <a:lnTo>
                  <a:pt x="2410459" y="627020"/>
                </a:lnTo>
                <a:lnTo>
                  <a:pt x="2412681" y="633049"/>
                </a:lnTo>
                <a:lnTo>
                  <a:pt x="2415222" y="638761"/>
                </a:lnTo>
                <a:lnTo>
                  <a:pt x="2417127" y="645107"/>
                </a:lnTo>
                <a:lnTo>
                  <a:pt x="2419032" y="651771"/>
                </a:lnTo>
                <a:lnTo>
                  <a:pt x="2420620" y="658117"/>
                </a:lnTo>
                <a:lnTo>
                  <a:pt x="2421573" y="664463"/>
                </a:lnTo>
                <a:lnTo>
                  <a:pt x="2422843" y="671444"/>
                </a:lnTo>
                <a:lnTo>
                  <a:pt x="2423795" y="678425"/>
                </a:lnTo>
                <a:lnTo>
                  <a:pt x="2424113" y="685406"/>
                </a:lnTo>
                <a:lnTo>
                  <a:pt x="2424113" y="692387"/>
                </a:lnTo>
                <a:lnTo>
                  <a:pt x="2424113" y="2566434"/>
                </a:lnTo>
                <a:lnTo>
                  <a:pt x="2424113" y="2573732"/>
                </a:lnTo>
                <a:lnTo>
                  <a:pt x="2423795" y="2580713"/>
                </a:lnTo>
                <a:lnTo>
                  <a:pt x="2422843" y="2587694"/>
                </a:lnTo>
                <a:lnTo>
                  <a:pt x="2421573" y="2594040"/>
                </a:lnTo>
                <a:lnTo>
                  <a:pt x="2420620" y="2600704"/>
                </a:lnTo>
                <a:lnTo>
                  <a:pt x="2419032" y="2607368"/>
                </a:lnTo>
                <a:lnTo>
                  <a:pt x="2417127" y="2613396"/>
                </a:lnTo>
                <a:lnTo>
                  <a:pt x="2415222" y="2619743"/>
                </a:lnTo>
                <a:lnTo>
                  <a:pt x="2412681" y="2625772"/>
                </a:lnTo>
                <a:lnTo>
                  <a:pt x="2410459" y="2631801"/>
                </a:lnTo>
                <a:lnTo>
                  <a:pt x="2407919" y="2637512"/>
                </a:lnTo>
                <a:lnTo>
                  <a:pt x="2405061" y="2643224"/>
                </a:lnTo>
                <a:lnTo>
                  <a:pt x="2401567" y="2648301"/>
                </a:lnTo>
                <a:lnTo>
                  <a:pt x="2398392" y="2653695"/>
                </a:lnTo>
                <a:lnTo>
                  <a:pt x="2394582" y="2658772"/>
                </a:lnTo>
                <a:lnTo>
                  <a:pt x="2391089" y="2663214"/>
                </a:lnTo>
                <a:lnTo>
                  <a:pt x="2386961" y="2667974"/>
                </a:lnTo>
                <a:lnTo>
                  <a:pt x="2382833" y="2672099"/>
                </a:lnTo>
                <a:lnTo>
                  <a:pt x="2378705" y="2676224"/>
                </a:lnTo>
                <a:lnTo>
                  <a:pt x="2374259" y="2680032"/>
                </a:lnTo>
                <a:lnTo>
                  <a:pt x="2369813" y="2683522"/>
                </a:lnTo>
                <a:lnTo>
                  <a:pt x="2365050" y="2687013"/>
                </a:lnTo>
                <a:lnTo>
                  <a:pt x="2359970" y="2689869"/>
                </a:lnTo>
                <a:lnTo>
                  <a:pt x="2354889" y="2692407"/>
                </a:lnTo>
                <a:lnTo>
                  <a:pt x="2349808" y="2695263"/>
                </a:lnTo>
                <a:lnTo>
                  <a:pt x="2344728" y="2697167"/>
                </a:lnTo>
                <a:lnTo>
                  <a:pt x="2339330" y="2699071"/>
                </a:lnTo>
                <a:lnTo>
                  <a:pt x="2333614" y="2700340"/>
                </a:lnTo>
                <a:lnTo>
                  <a:pt x="2328216" y="2701927"/>
                </a:lnTo>
                <a:lnTo>
                  <a:pt x="2322500" y="2702879"/>
                </a:lnTo>
                <a:lnTo>
                  <a:pt x="2316467" y="2703196"/>
                </a:lnTo>
                <a:lnTo>
                  <a:pt x="2311068" y="2703513"/>
                </a:lnTo>
                <a:lnTo>
                  <a:pt x="113045" y="2703513"/>
                </a:lnTo>
                <a:lnTo>
                  <a:pt x="107329" y="2703196"/>
                </a:lnTo>
                <a:lnTo>
                  <a:pt x="101296" y="2702879"/>
                </a:lnTo>
                <a:lnTo>
                  <a:pt x="95897" y="2701927"/>
                </a:lnTo>
                <a:lnTo>
                  <a:pt x="90182" y="2700340"/>
                </a:lnTo>
                <a:lnTo>
                  <a:pt x="84783" y="2699071"/>
                </a:lnTo>
                <a:lnTo>
                  <a:pt x="79385" y="2697167"/>
                </a:lnTo>
                <a:lnTo>
                  <a:pt x="73987" y="2695263"/>
                </a:lnTo>
                <a:lnTo>
                  <a:pt x="69224" y="2692407"/>
                </a:lnTo>
                <a:lnTo>
                  <a:pt x="63826" y="2689869"/>
                </a:lnTo>
                <a:lnTo>
                  <a:pt x="59380" y="2687013"/>
                </a:lnTo>
                <a:lnTo>
                  <a:pt x="54299" y="2683522"/>
                </a:lnTo>
                <a:lnTo>
                  <a:pt x="49854" y="2680032"/>
                </a:lnTo>
                <a:lnTo>
                  <a:pt x="45408" y="2676224"/>
                </a:lnTo>
                <a:lnTo>
                  <a:pt x="41280" y="2672099"/>
                </a:lnTo>
                <a:lnTo>
                  <a:pt x="36835" y="2667974"/>
                </a:lnTo>
                <a:lnTo>
                  <a:pt x="33024" y="2663214"/>
                </a:lnTo>
                <a:lnTo>
                  <a:pt x="29214" y="2658772"/>
                </a:lnTo>
                <a:lnTo>
                  <a:pt x="25721" y="2653695"/>
                </a:lnTo>
                <a:lnTo>
                  <a:pt x="22228" y="2648301"/>
                </a:lnTo>
                <a:lnTo>
                  <a:pt x="19052" y="2643224"/>
                </a:lnTo>
                <a:lnTo>
                  <a:pt x="16512" y="2637512"/>
                </a:lnTo>
                <a:lnTo>
                  <a:pt x="13337" y="2631801"/>
                </a:lnTo>
                <a:lnTo>
                  <a:pt x="11114" y="2625772"/>
                </a:lnTo>
                <a:lnTo>
                  <a:pt x="8891" y="2619743"/>
                </a:lnTo>
                <a:lnTo>
                  <a:pt x="6986" y="2613396"/>
                </a:lnTo>
                <a:lnTo>
                  <a:pt x="4763" y="2607368"/>
                </a:lnTo>
                <a:lnTo>
                  <a:pt x="3493" y="2600704"/>
                </a:lnTo>
                <a:lnTo>
                  <a:pt x="2223" y="2594040"/>
                </a:lnTo>
                <a:lnTo>
                  <a:pt x="1270" y="2587694"/>
                </a:lnTo>
                <a:lnTo>
                  <a:pt x="635" y="2580713"/>
                </a:lnTo>
                <a:lnTo>
                  <a:pt x="0" y="2573732"/>
                </a:lnTo>
                <a:lnTo>
                  <a:pt x="0" y="2566434"/>
                </a:lnTo>
                <a:lnTo>
                  <a:pt x="0" y="692387"/>
                </a:lnTo>
                <a:lnTo>
                  <a:pt x="0" y="685406"/>
                </a:lnTo>
                <a:lnTo>
                  <a:pt x="635" y="678425"/>
                </a:lnTo>
                <a:lnTo>
                  <a:pt x="1270" y="671444"/>
                </a:lnTo>
                <a:lnTo>
                  <a:pt x="2223" y="664463"/>
                </a:lnTo>
                <a:lnTo>
                  <a:pt x="3493" y="658117"/>
                </a:lnTo>
                <a:lnTo>
                  <a:pt x="4763" y="651771"/>
                </a:lnTo>
                <a:lnTo>
                  <a:pt x="6986" y="645107"/>
                </a:lnTo>
                <a:lnTo>
                  <a:pt x="8891" y="638761"/>
                </a:lnTo>
                <a:lnTo>
                  <a:pt x="11114" y="633049"/>
                </a:lnTo>
                <a:lnTo>
                  <a:pt x="13337" y="627020"/>
                </a:lnTo>
                <a:lnTo>
                  <a:pt x="16512" y="621309"/>
                </a:lnTo>
                <a:lnTo>
                  <a:pt x="19052" y="615915"/>
                </a:lnTo>
                <a:lnTo>
                  <a:pt x="22228" y="610520"/>
                </a:lnTo>
                <a:lnTo>
                  <a:pt x="25721" y="605443"/>
                </a:lnTo>
                <a:lnTo>
                  <a:pt x="29214" y="600366"/>
                </a:lnTo>
                <a:lnTo>
                  <a:pt x="33024" y="595607"/>
                </a:lnTo>
                <a:lnTo>
                  <a:pt x="36835" y="591164"/>
                </a:lnTo>
                <a:lnTo>
                  <a:pt x="41280" y="587039"/>
                </a:lnTo>
                <a:lnTo>
                  <a:pt x="45408" y="582597"/>
                </a:lnTo>
                <a:lnTo>
                  <a:pt x="49854" y="579106"/>
                </a:lnTo>
                <a:lnTo>
                  <a:pt x="54299" y="575299"/>
                </a:lnTo>
                <a:lnTo>
                  <a:pt x="59380" y="572125"/>
                </a:lnTo>
                <a:lnTo>
                  <a:pt x="63826" y="569270"/>
                </a:lnTo>
                <a:lnTo>
                  <a:pt x="69224" y="566096"/>
                </a:lnTo>
                <a:lnTo>
                  <a:pt x="73987" y="563875"/>
                </a:lnTo>
                <a:lnTo>
                  <a:pt x="79385" y="561654"/>
                </a:lnTo>
                <a:lnTo>
                  <a:pt x="84783" y="559750"/>
                </a:lnTo>
                <a:lnTo>
                  <a:pt x="90182" y="558164"/>
                </a:lnTo>
                <a:lnTo>
                  <a:pt x="95897" y="557212"/>
                </a:lnTo>
                <a:lnTo>
                  <a:pt x="101296" y="556260"/>
                </a:lnTo>
                <a:lnTo>
                  <a:pt x="107329" y="555625"/>
                </a:lnTo>
                <a:close/>
                <a:moveTo>
                  <a:pt x="519521" y="4763"/>
                </a:moveTo>
                <a:lnTo>
                  <a:pt x="686979" y="4763"/>
                </a:lnTo>
                <a:lnTo>
                  <a:pt x="692380" y="5081"/>
                </a:lnTo>
                <a:lnTo>
                  <a:pt x="698418" y="5398"/>
                </a:lnTo>
                <a:lnTo>
                  <a:pt x="704137" y="6351"/>
                </a:lnTo>
                <a:lnTo>
                  <a:pt x="709539" y="7938"/>
                </a:lnTo>
                <a:lnTo>
                  <a:pt x="715259" y="9208"/>
                </a:lnTo>
                <a:lnTo>
                  <a:pt x="720661" y="11113"/>
                </a:lnTo>
                <a:lnTo>
                  <a:pt x="725745" y="13018"/>
                </a:lnTo>
                <a:lnTo>
                  <a:pt x="730829" y="15876"/>
                </a:lnTo>
                <a:lnTo>
                  <a:pt x="735913" y="18416"/>
                </a:lnTo>
                <a:lnTo>
                  <a:pt x="740679" y="21273"/>
                </a:lnTo>
                <a:lnTo>
                  <a:pt x="745446" y="24766"/>
                </a:lnTo>
                <a:lnTo>
                  <a:pt x="750212" y="28258"/>
                </a:lnTo>
                <a:lnTo>
                  <a:pt x="754661" y="32068"/>
                </a:lnTo>
                <a:lnTo>
                  <a:pt x="758791" y="36196"/>
                </a:lnTo>
                <a:lnTo>
                  <a:pt x="762922" y="40323"/>
                </a:lnTo>
                <a:lnTo>
                  <a:pt x="767053" y="45086"/>
                </a:lnTo>
                <a:lnTo>
                  <a:pt x="770548" y="49531"/>
                </a:lnTo>
                <a:lnTo>
                  <a:pt x="774362" y="54611"/>
                </a:lnTo>
                <a:lnTo>
                  <a:pt x="777539" y="60008"/>
                </a:lnTo>
                <a:lnTo>
                  <a:pt x="780717" y="65088"/>
                </a:lnTo>
                <a:lnTo>
                  <a:pt x="783894" y="70803"/>
                </a:lnTo>
                <a:lnTo>
                  <a:pt x="786436" y="76518"/>
                </a:lnTo>
                <a:lnTo>
                  <a:pt x="788661" y="82551"/>
                </a:lnTo>
                <a:lnTo>
                  <a:pt x="791203" y="88583"/>
                </a:lnTo>
                <a:lnTo>
                  <a:pt x="793109" y="94933"/>
                </a:lnTo>
                <a:lnTo>
                  <a:pt x="795016" y="100966"/>
                </a:lnTo>
                <a:lnTo>
                  <a:pt x="796287" y="107633"/>
                </a:lnTo>
                <a:lnTo>
                  <a:pt x="797558" y="114301"/>
                </a:lnTo>
                <a:lnTo>
                  <a:pt x="798829" y="121286"/>
                </a:lnTo>
                <a:lnTo>
                  <a:pt x="799464" y="127636"/>
                </a:lnTo>
                <a:lnTo>
                  <a:pt x="800100" y="134938"/>
                </a:lnTo>
                <a:lnTo>
                  <a:pt x="800100" y="141923"/>
                </a:lnTo>
                <a:lnTo>
                  <a:pt x="800100" y="661671"/>
                </a:lnTo>
                <a:lnTo>
                  <a:pt x="800100" y="668656"/>
                </a:lnTo>
                <a:lnTo>
                  <a:pt x="799464" y="675641"/>
                </a:lnTo>
                <a:lnTo>
                  <a:pt x="798829" y="682308"/>
                </a:lnTo>
                <a:lnTo>
                  <a:pt x="797558" y="689293"/>
                </a:lnTo>
                <a:lnTo>
                  <a:pt x="796287" y="695961"/>
                </a:lnTo>
                <a:lnTo>
                  <a:pt x="795016" y="702311"/>
                </a:lnTo>
                <a:lnTo>
                  <a:pt x="793109" y="708661"/>
                </a:lnTo>
                <a:lnTo>
                  <a:pt x="791203" y="715011"/>
                </a:lnTo>
                <a:lnTo>
                  <a:pt x="788661" y="721043"/>
                </a:lnTo>
                <a:lnTo>
                  <a:pt x="786436" y="727076"/>
                </a:lnTo>
                <a:lnTo>
                  <a:pt x="783894" y="732473"/>
                </a:lnTo>
                <a:lnTo>
                  <a:pt x="780717" y="738188"/>
                </a:lnTo>
                <a:lnTo>
                  <a:pt x="777539" y="743268"/>
                </a:lnTo>
                <a:lnTo>
                  <a:pt x="774362" y="748666"/>
                </a:lnTo>
                <a:lnTo>
                  <a:pt x="770548" y="753746"/>
                </a:lnTo>
                <a:lnTo>
                  <a:pt x="767053" y="758508"/>
                </a:lnTo>
                <a:lnTo>
                  <a:pt x="762922" y="762953"/>
                </a:lnTo>
                <a:lnTo>
                  <a:pt x="758791" y="767080"/>
                </a:lnTo>
                <a:lnTo>
                  <a:pt x="754661" y="771525"/>
                </a:lnTo>
                <a:lnTo>
                  <a:pt x="750212" y="775018"/>
                </a:lnTo>
                <a:lnTo>
                  <a:pt x="745446" y="778510"/>
                </a:lnTo>
                <a:lnTo>
                  <a:pt x="740679" y="782003"/>
                </a:lnTo>
                <a:lnTo>
                  <a:pt x="735913" y="784860"/>
                </a:lnTo>
                <a:lnTo>
                  <a:pt x="730829" y="787718"/>
                </a:lnTo>
                <a:lnTo>
                  <a:pt x="725745" y="790258"/>
                </a:lnTo>
                <a:lnTo>
                  <a:pt x="720661" y="792480"/>
                </a:lnTo>
                <a:lnTo>
                  <a:pt x="715259" y="794068"/>
                </a:lnTo>
                <a:lnTo>
                  <a:pt x="709539" y="795655"/>
                </a:lnTo>
                <a:lnTo>
                  <a:pt x="704137" y="797243"/>
                </a:lnTo>
                <a:lnTo>
                  <a:pt x="698418" y="797878"/>
                </a:lnTo>
                <a:lnTo>
                  <a:pt x="692380" y="798513"/>
                </a:lnTo>
                <a:lnTo>
                  <a:pt x="686979" y="798513"/>
                </a:lnTo>
                <a:lnTo>
                  <a:pt x="519521" y="798513"/>
                </a:lnTo>
                <a:lnTo>
                  <a:pt x="513484" y="798513"/>
                </a:lnTo>
                <a:lnTo>
                  <a:pt x="508082" y="797878"/>
                </a:lnTo>
                <a:lnTo>
                  <a:pt x="502362" y="797243"/>
                </a:lnTo>
                <a:lnTo>
                  <a:pt x="496643" y="795655"/>
                </a:lnTo>
                <a:lnTo>
                  <a:pt x="491241" y="794068"/>
                </a:lnTo>
                <a:lnTo>
                  <a:pt x="485839" y="792480"/>
                </a:lnTo>
                <a:lnTo>
                  <a:pt x="480437" y="790258"/>
                </a:lnTo>
                <a:lnTo>
                  <a:pt x="475353" y="787718"/>
                </a:lnTo>
                <a:lnTo>
                  <a:pt x="470269" y="784860"/>
                </a:lnTo>
                <a:lnTo>
                  <a:pt x="465502" y="782003"/>
                </a:lnTo>
                <a:lnTo>
                  <a:pt x="460736" y="778510"/>
                </a:lnTo>
                <a:lnTo>
                  <a:pt x="456287" y="775018"/>
                </a:lnTo>
                <a:lnTo>
                  <a:pt x="451839" y="771525"/>
                </a:lnTo>
                <a:lnTo>
                  <a:pt x="447708" y="767080"/>
                </a:lnTo>
                <a:lnTo>
                  <a:pt x="443259" y="762953"/>
                </a:lnTo>
                <a:lnTo>
                  <a:pt x="439446" y="758508"/>
                </a:lnTo>
                <a:lnTo>
                  <a:pt x="435633" y="753746"/>
                </a:lnTo>
                <a:lnTo>
                  <a:pt x="432138" y="748666"/>
                </a:lnTo>
                <a:lnTo>
                  <a:pt x="428960" y="743268"/>
                </a:lnTo>
                <a:lnTo>
                  <a:pt x="425465" y="738188"/>
                </a:lnTo>
                <a:lnTo>
                  <a:pt x="422605" y="732473"/>
                </a:lnTo>
                <a:lnTo>
                  <a:pt x="420063" y="727076"/>
                </a:lnTo>
                <a:lnTo>
                  <a:pt x="417521" y="721043"/>
                </a:lnTo>
                <a:lnTo>
                  <a:pt x="415297" y="715011"/>
                </a:lnTo>
                <a:lnTo>
                  <a:pt x="413390" y="708661"/>
                </a:lnTo>
                <a:lnTo>
                  <a:pt x="411484" y="702311"/>
                </a:lnTo>
                <a:lnTo>
                  <a:pt x="409895" y="695961"/>
                </a:lnTo>
                <a:lnTo>
                  <a:pt x="408624" y="689293"/>
                </a:lnTo>
                <a:lnTo>
                  <a:pt x="407671" y="682308"/>
                </a:lnTo>
                <a:lnTo>
                  <a:pt x="407035" y="675641"/>
                </a:lnTo>
                <a:lnTo>
                  <a:pt x="406400" y="668656"/>
                </a:lnTo>
                <a:lnTo>
                  <a:pt x="406400" y="661671"/>
                </a:lnTo>
                <a:lnTo>
                  <a:pt x="406400" y="141923"/>
                </a:lnTo>
                <a:lnTo>
                  <a:pt x="406400" y="134938"/>
                </a:lnTo>
                <a:lnTo>
                  <a:pt x="407035" y="127636"/>
                </a:lnTo>
                <a:lnTo>
                  <a:pt x="407671" y="121286"/>
                </a:lnTo>
                <a:lnTo>
                  <a:pt x="408624" y="114301"/>
                </a:lnTo>
                <a:lnTo>
                  <a:pt x="409895" y="107633"/>
                </a:lnTo>
                <a:lnTo>
                  <a:pt x="411484" y="100966"/>
                </a:lnTo>
                <a:lnTo>
                  <a:pt x="413390" y="94933"/>
                </a:lnTo>
                <a:lnTo>
                  <a:pt x="415297" y="88583"/>
                </a:lnTo>
                <a:lnTo>
                  <a:pt x="417521" y="82551"/>
                </a:lnTo>
                <a:lnTo>
                  <a:pt x="420063" y="76518"/>
                </a:lnTo>
                <a:lnTo>
                  <a:pt x="422605" y="70803"/>
                </a:lnTo>
                <a:lnTo>
                  <a:pt x="425465" y="65088"/>
                </a:lnTo>
                <a:lnTo>
                  <a:pt x="428960" y="60008"/>
                </a:lnTo>
                <a:lnTo>
                  <a:pt x="432138" y="54611"/>
                </a:lnTo>
                <a:lnTo>
                  <a:pt x="435633" y="49531"/>
                </a:lnTo>
                <a:lnTo>
                  <a:pt x="439446" y="45086"/>
                </a:lnTo>
                <a:lnTo>
                  <a:pt x="443259" y="40323"/>
                </a:lnTo>
                <a:lnTo>
                  <a:pt x="447708" y="36196"/>
                </a:lnTo>
                <a:lnTo>
                  <a:pt x="451839" y="32068"/>
                </a:lnTo>
                <a:lnTo>
                  <a:pt x="456287" y="28258"/>
                </a:lnTo>
                <a:lnTo>
                  <a:pt x="460736" y="24766"/>
                </a:lnTo>
                <a:lnTo>
                  <a:pt x="465502" y="21273"/>
                </a:lnTo>
                <a:lnTo>
                  <a:pt x="470269" y="18416"/>
                </a:lnTo>
                <a:lnTo>
                  <a:pt x="475353" y="15876"/>
                </a:lnTo>
                <a:lnTo>
                  <a:pt x="480437" y="13018"/>
                </a:lnTo>
                <a:lnTo>
                  <a:pt x="485839" y="11113"/>
                </a:lnTo>
                <a:lnTo>
                  <a:pt x="491241" y="9208"/>
                </a:lnTo>
                <a:lnTo>
                  <a:pt x="496643" y="7938"/>
                </a:lnTo>
                <a:lnTo>
                  <a:pt x="502362" y="6351"/>
                </a:lnTo>
                <a:lnTo>
                  <a:pt x="508082" y="5398"/>
                </a:lnTo>
                <a:lnTo>
                  <a:pt x="513484" y="5081"/>
                </a:lnTo>
                <a:lnTo>
                  <a:pt x="519521" y="4763"/>
                </a:lnTo>
                <a:close/>
                <a:moveTo>
                  <a:pt x="1749834" y="0"/>
                </a:moveTo>
                <a:lnTo>
                  <a:pt x="1916974" y="0"/>
                </a:lnTo>
                <a:lnTo>
                  <a:pt x="1923012" y="318"/>
                </a:lnTo>
                <a:lnTo>
                  <a:pt x="1928731" y="953"/>
                </a:lnTo>
                <a:lnTo>
                  <a:pt x="1934133" y="1588"/>
                </a:lnTo>
                <a:lnTo>
                  <a:pt x="1939853" y="2859"/>
                </a:lnTo>
                <a:lnTo>
                  <a:pt x="1945255" y="4129"/>
                </a:lnTo>
                <a:lnTo>
                  <a:pt x="1950656" y="6035"/>
                </a:lnTo>
                <a:lnTo>
                  <a:pt x="1956058" y="8576"/>
                </a:lnTo>
                <a:lnTo>
                  <a:pt x="1961142" y="10799"/>
                </a:lnTo>
                <a:lnTo>
                  <a:pt x="1966226" y="13340"/>
                </a:lnTo>
                <a:lnTo>
                  <a:pt x="1970993" y="16834"/>
                </a:lnTo>
                <a:lnTo>
                  <a:pt x="1975759" y="20010"/>
                </a:lnTo>
                <a:lnTo>
                  <a:pt x="1980208" y="23187"/>
                </a:lnTo>
                <a:lnTo>
                  <a:pt x="1984974" y="27316"/>
                </a:lnTo>
                <a:lnTo>
                  <a:pt x="1988787" y="31127"/>
                </a:lnTo>
                <a:lnTo>
                  <a:pt x="1993236" y="35574"/>
                </a:lnTo>
                <a:lnTo>
                  <a:pt x="1997049" y="40021"/>
                </a:lnTo>
                <a:lnTo>
                  <a:pt x="2000862" y="45103"/>
                </a:lnTo>
                <a:lnTo>
                  <a:pt x="2004357" y="49867"/>
                </a:lnTo>
                <a:lnTo>
                  <a:pt x="2007853" y="54949"/>
                </a:lnTo>
                <a:lnTo>
                  <a:pt x="2011030" y="60667"/>
                </a:lnTo>
                <a:lnTo>
                  <a:pt x="2013890" y="65749"/>
                </a:lnTo>
                <a:lnTo>
                  <a:pt x="2016750" y="71784"/>
                </a:lnTo>
                <a:lnTo>
                  <a:pt x="2019292" y="77819"/>
                </a:lnTo>
                <a:lnTo>
                  <a:pt x="2021516" y="83536"/>
                </a:lnTo>
                <a:lnTo>
                  <a:pt x="2023423" y="89888"/>
                </a:lnTo>
                <a:lnTo>
                  <a:pt x="2025329" y="96241"/>
                </a:lnTo>
                <a:lnTo>
                  <a:pt x="2026918" y="102594"/>
                </a:lnTo>
                <a:lnTo>
                  <a:pt x="2028189" y="109264"/>
                </a:lnTo>
                <a:lnTo>
                  <a:pt x="2029142" y="116252"/>
                </a:lnTo>
                <a:lnTo>
                  <a:pt x="2029778" y="122922"/>
                </a:lnTo>
                <a:lnTo>
                  <a:pt x="2030095" y="130227"/>
                </a:lnTo>
                <a:lnTo>
                  <a:pt x="2030413" y="136897"/>
                </a:lnTo>
                <a:lnTo>
                  <a:pt x="2030413" y="657170"/>
                </a:lnTo>
                <a:lnTo>
                  <a:pt x="2030095" y="663841"/>
                </a:lnTo>
                <a:lnTo>
                  <a:pt x="2029778" y="670828"/>
                </a:lnTo>
                <a:lnTo>
                  <a:pt x="2029142" y="677816"/>
                </a:lnTo>
                <a:lnTo>
                  <a:pt x="2028189" y="684486"/>
                </a:lnTo>
                <a:lnTo>
                  <a:pt x="2026918" y="691157"/>
                </a:lnTo>
                <a:lnTo>
                  <a:pt x="2025329" y="697509"/>
                </a:lnTo>
                <a:lnTo>
                  <a:pt x="2023423" y="704179"/>
                </a:lnTo>
                <a:lnTo>
                  <a:pt x="2021516" y="710214"/>
                </a:lnTo>
                <a:lnTo>
                  <a:pt x="2019292" y="716249"/>
                </a:lnTo>
                <a:lnTo>
                  <a:pt x="2016750" y="722284"/>
                </a:lnTo>
                <a:lnTo>
                  <a:pt x="2013890" y="728001"/>
                </a:lnTo>
                <a:lnTo>
                  <a:pt x="2011030" y="733401"/>
                </a:lnTo>
                <a:lnTo>
                  <a:pt x="2007853" y="738801"/>
                </a:lnTo>
                <a:lnTo>
                  <a:pt x="2004357" y="743883"/>
                </a:lnTo>
                <a:lnTo>
                  <a:pt x="2000862" y="748965"/>
                </a:lnTo>
                <a:lnTo>
                  <a:pt x="1997049" y="754047"/>
                </a:lnTo>
                <a:lnTo>
                  <a:pt x="1993236" y="758176"/>
                </a:lnTo>
                <a:lnTo>
                  <a:pt x="1988787" y="762622"/>
                </a:lnTo>
                <a:lnTo>
                  <a:pt x="1984974" y="766752"/>
                </a:lnTo>
                <a:lnTo>
                  <a:pt x="1980208" y="770246"/>
                </a:lnTo>
                <a:lnTo>
                  <a:pt x="1975759" y="774057"/>
                </a:lnTo>
                <a:lnTo>
                  <a:pt x="1970993" y="777233"/>
                </a:lnTo>
                <a:lnTo>
                  <a:pt x="1966226" y="780410"/>
                </a:lnTo>
                <a:lnTo>
                  <a:pt x="1961142" y="783268"/>
                </a:lnTo>
                <a:lnTo>
                  <a:pt x="1956058" y="785492"/>
                </a:lnTo>
                <a:lnTo>
                  <a:pt x="1950656" y="787715"/>
                </a:lnTo>
                <a:lnTo>
                  <a:pt x="1945255" y="789621"/>
                </a:lnTo>
                <a:lnTo>
                  <a:pt x="1939853" y="791209"/>
                </a:lnTo>
                <a:lnTo>
                  <a:pt x="1934133" y="792162"/>
                </a:lnTo>
                <a:lnTo>
                  <a:pt x="1928731" y="793115"/>
                </a:lnTo>
                <a:lnTo>
                  <a:pt x="1923012" y="793750"/>
                </a:lnTo>
                <a:lnTo>
                  <a:pt x="1916974" y="793750"/>
                </a:lnTo>
                <a:lnTo>
                  <a:pt x="1749834" y="793750"/>
                </a:lnTo>
                <a:lnTo>
                  <a:pt x="1744115" y="793750"/>
                </a:lnTo>
                <a:lnTo>
                  <a:pt x="1738077" y="793115"/>
                </a:lnTo>
                <a:lnTo>
                  <a:pt x="1732358" y="792162"/>
                </a:lnTo>
                <a:lnTo>
                  <a:pt x="1726956" y="791209"/>
                </a:lnTo>
                <a:lnTo>
                  <a:pt x="1721554" y="789621"/>
                </a:lnTo>
                <a:lnTo>
                  <a:pt x="1716152" y="787715"/>
                </a:lnTo>
                <a:lnTo>
                  <a:pt x="1710750" y="785492"/>
                </a:lnTo>
                <a:lnTo>
                  <a:pt x="1705666" y="783268"/>
                </a:lnTo>
                <a:lnTo>
                  <a:pt x="1700900" y="780410"/>
                </a:lnTo>
                <a:lnTo>
                  <a:pt x="1695816" y="777233"/>
                </a:lnTo>
                <a:lnTo>
                  <a:pt x="1691050" y="774057"/>
                </a:lnTo>
                <a:lnTo>
                  <a:pt x="1686283" y="770246"/>
                </a:lnTo>
                <a:lnTo>
                  <a:pt x="1682152" y="766752"/>
                </a:lnTo>
                <a:lnTo>
                  <a:pt x="1677704" y="762622"/>
                </a:lnTo>
                <a:lnTo>
                  <a:pt x="1673891" y="758176"/>
                </a:lnTo>
                <a:lnTo>
                  <a:pt x="1669760" y="754047"/>
                </a:lnTo>
                <a:lnTo>
                  <a:pt x="1665947" y="748965"/>
                </a:lnTo>
                <a:lnTo>
                  <a:pt x="1662134" y="743883"/>
                </a:lnTo>
                <a:lnTo>
                  <a:pt x="1658956" y="738801"/>
                </a:lnTo>
                <a:lnTo>
                  <a:pt x="1656096" y="733401"/>
                </a:lnTo>
                <a:lnTo>
                  <a:pt x="1652919" y="728001"/>
                </a:lnTo>
                <a:lnTo>
                  <a:pt x="1650059" y="722284"/>
                </a:lnTo>
                <a:lnTo>
                  <a:pt x="1647835" y="716249"/>
                </a:lnTo>
                <a:lnTo>
                  <a:pt x="1645610" y="710214"/>
                </a:lnTo>
                <a:lnTo>
                  <a:pt x="1643386" y="704179"/>
                </a:lnTo>
                <a:lnTo>
                  <a:pt x="1641480" y="697509"/>
                </a:lnTo>
                <a:lnTo>
                  <a:pt x="1640209" y="691157"/>
                </a:lnTo>
                <a:lnTo>
                  <a:pt x="1638938" y="684486"/>
                </a:lnTo>
                <a:lnTo>
                  <a:pt x="1637984" y="677816"/>
                </a:lnTo>
                <a:lnTo>
                  <a:pt x="1637349" y="670828"/>
                </a:lnTo>
                <a:lnTo>
                  <a:pt x="1636713" y="663841"/>
                </a:lnTo>
                <a:lnTo>
                  <a:pt x="1636713" y="657170"/>
                </a:lnTo>
                <a:lnTo>
                  <a:pt x="1636713" y="136897"/>
                </a:lnTo>
                <a:lnTo>
                  <a:pt x="1636713" y="130227"/>
                </a:lnTo>
                <a:lnTo>
                  <a:pt x="1637349" y="122922"/>
                </a:lnTo>
                <a:lnTo>
                  <a:pt x="1637984" y="116252"/>
                </a:lnTo>
                <a:lnTo>
                  <a:pt x="1638938" y="109264"/>
                </a:lnTo>
                <a:lnTo>
                  <a:pt x="1640209" y="102594"/>
                </a:lnTo>
                <a:lnTo>
                  <a:pt x="1641480" y="96241"/>
                </a:lnTo>
                <a:lnTo>
                  <a:pt x="1643386" y="89888"/>
                </a:lnTo>
                <a:lnTo>
                  <a:pt x="1645610" y="83536"/>
                </a:lnTo>
                <a:lnTo>
                  <a:pt x="1647835" y="77819"/>
                </a:lnTo>
                <a:lnTo>
                  <a:pt x="1650059" y="71784"/>
                </a:lnTo>
                <a:lnTo>
                  <a:pt x="1652919" y="65749"/>
                </a:lnTo>
                <a:lnTo>
                  <a:pt x="1656096" y="60667"/>
                </a:lnTo>
                <a:lnTo>
                  <a:pt x="1658956" y="54949"/>
                </a:lnTo>
                <a:lnTo>
                  <a:pt x="1662134" y="49867"/>
                </a:lnTo>
                <a:lnTo>
                  <a:pt x="1665947" y="45103"/>
                </a:lnTo>
                <a:lnTo>
                  <a:pt x="1669760" y="40021"/>
                </a:lnTo>
                <a:lnTo>
                  <a:pt x="1673891" y="35574"/>
                </a:lnTo>
                <a:lnTo>
                  <a:pt x="1677704" y="31127"/>
                </a:lnTo>
                <a:lnTo>
                  <a:pt x="1682152" y="27316"/>
                </a:lnTo>
                <a:lnTo>
                  <a:pt x="1686283" y="23187"/>
                </a:lnTo>
                <a:lnTo>
                  <a:pt x="1691050" y="20010"/>
                </a:lnTo>
                <a:lnTo>
                  <a:pt x="1695816" y="16834"/>
                </a:lnTo>
                <a:lnTo>
                  <a:pt x="1700900" y="13340"/>
                </a:lnTo>
                <a:lnTo>
                  <a:pt x="1705666" y="10799"/>
                </a:lnTo>
                <a:lnTo>
                  <a:pt x="1710750" y="8576"/>
                </a:lnTo>
                <a:lnTo>
                  <a:pt x="1716152" y="6035"/>
                </a:lnTo>
                <a:lnTo>
                  <a:pt x="1721554" y="4129"/>
                </a:lnTo>
                <a:lnTo>
                  <a:pt x="1726956" y="2859"/>
                </a:lnTo>
                <a:lnTo>
                  <a:pt x="1732358" y="1588"/>
                </a:lnTo>
                <a:lnTo>
                  <a:pt x="1738077" y="953"/>
                </a:lnTo>
                <a:lnTo>
                  <a:pt x="1744115" y="318"/>
                </a:lnTo>
                <a:lnTo>
                  <a:pt x="17498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KSO_Shape"/>
          <p:cNvSpPr>
            <a:spLocks/>
          </p:cNvSpPr>
          <p:nvPr/>
        </p:nvSpPr>
        <p:spPr bwMode="auto">
          <a:xfrm>
            <a:off x="671440" y="5260686"/>
            <a:ext cx="499463" cy="555989"/>
          </a:xfrm>
          <a:custGeom>
            <a:avLst/>
            <a:gdLst>
              <a:gd name="T0" fmla="*/ 324081616 w 7313"/>
              <a:gd name="T1" fmla="*/ 0 h 8141"/>
              <a:gd name="T2" fmla="*/ 339365365 w 7313"/>
              <a:gd name="T3" fmla="*/ 6789765 h 8141"/>
              <a:gd name="T4" fmla="*/ 339639393 w 7313"/>
              <a:gd name="T5" fmla="*/ 26009182 h 8141"/>
              <a:gd name="T6" fmla="*/ 326382416 w 7313"/>
              <a:gd name="T7" fmla="*/ 33127484 h 8141"/>
              <a:gd name="T8" fmla="*/ 340954068 w 7313"/>
              <a:gd name="T9" fmla="*/ 36139074 h 8141"/>
              <a:gd name="T10" fmla="*/ 364619402 w 7313"/>
              <a:gd name="T11" fmla="*/ 25187839 h 8141"/>
              <a:gd name="T12" fmla="*/ 386367247 w 7313"/>
              <a:gd name="T13" fmla="*/ 35591512 h 8141"/>
              <a:gd name="T14" fmla="*/ 395296418 w 7313"/>
              <a:gd name="T15" fmla="*/ 52018598 h 8141"/>
              <a:gd name="T16" fmla="*/ 400445838 w 7313"/>
              <a:gd name="T17" fmla="*/ 76604119 h 8141"/>
              <a:gd name="T18" fmla="*/ 386257496 w 7313"/>
              <a:gd name="T19" fmla="*/ 111593547 h 8141"/>
              <a:gd name="T20" fmla="*/ 345555668 w 7313"/>
              <a:gd name="T21" fmla="*/ 148663476 h 8141"/>
              <a:gd name="T22" fmla="*/ 311043908 w 7313"/>
              <a:gd name="T23" fmla="*/ 169525578 h 8141"/>
              <a:gd name="T24" fmla="*/ 317288969 w 7313"/>
              <a:gd name="T25" fmla="*/ 180531569 h 8141"/>
              <a:gd name="T26" fmla="*/ 326053864 w 7313"/>
              <a:gd name="T27" fmla="*/ 197177679 h 8141"/>
              <a:gd name="T28" fmla="*/ 312523094 w 7313"/>
              <a:gd name="T29" fmla="*/ 210154892 h 8141"/>
              <a:gd name="T30" fmla="*/ 284584946 w 7313"/>
              <a:gd name="T31" fmla="*/ 217985025 h 8141"/>
              <a:gd name="T32" fmla="*/ 253798179 w 7313"/>
              <a:gd name="T33" fmla="*/ 242515790 h 8141"/>
              <a:gd name="T34" fmla="*/ 237473548 w 7313"/>
              <a:gd name="T35" fmla="*/ 260530805 h 8141"/>
              <a:gd name="T36" fmla="*/ 245855132 w 7313"/>
              <a:gd name="T37" fmla="*/ 279093147 h 8141"/>
              <a:gd name="T38" fmla="*/ 233091217 w 7313"/>
              <a:gd name="T39" fmla="*/ 290975236 h 8141"/>
              <a:gd name="T40" fmla="*/ 229914045 w 7313"/>
              <a:gd name="T41" fmla="*/ 321529181 h 8141"/>
              <a:gd name="T42" fmla="*/ 254620027 w 7313"/>
              <a:gd name="T43" fmla="*/ 354656899 h 8141"/>
              <a:gd name="T44" fmla="*/ 266069032 w 7313"/>
              <a:gd name="T45" fmla="*/ 365827158 h 8141"/>
              <a:gd name="T46" fmla="*/ 282284147 w 7313"/>
              <a:gd name="T47" fmla="*/ 389974630 h 8141"/>
              <a:gd name="T48" fmla="*/ 284913498 w 7313"/>
              <a:gd name="T49" fmla="*/ 407441849 h 8141"/>
              <a:gd name="T50" fmla="*/ 290720256 w 7313"/>
              <a:gd name="T51" fmla="*/ 422061981 h 8141"/>
              <a:gd name="T52" fmla="*/ 274340866 w 7313"/>
              <a:gd name="T53" fmla="*/ 434984438 h 8141"/>
              <a:gd name="T54" fmla="*/ 211014586 w 7313"/>
              <a:gd name="T55" fmla="*/ 445552379 h 8141"/>
              <a:gd name="T56" fmla="*/ 137499219 w 7313"/>
              <a:gd name="T57" fmla="*/ 438324565 h 8141"/>
              <a:gd name="T58" fmla="*/ 111423568 w 7313"/>
              <a:gd name="T59" fmla="*/ 425894913 h 8141"/>
              <a:gd name="T60" fmla="*/ 115751374 w 7313"/>
              <a:gd name="T61" fmla="*/ 407551362 h 8141"/>
              <a:gd name="T62" fmla="*/ 118654753 w 7313"/>
              <a:gd name="T63" fmla="*/ 389810362 h 8141"/>
              <a:gd name="T64" fmla="*/ 134650599 w 7313"/>
              <a:gd name="T65" fmla="*/ 365443865 h 8141"/>
              <a:gd name="T66" fmla="*/ 146318873 w 7313"/>
              <a:gd name="T67" fmla="*/ 354383118 h 8141"/>
              <a:gd name="T68" fmla="*/ 170860579 w 7313"/>
              <a:gd name="T69" fmla="*/ 321310156 h 8141"/>
              <a:gd name="T70" fmla="*/ 165984952 w 7313"/>
              <a:gd name="T71" fmla="*/ 290372919 h 8141"/>
              <a:gd name="T72" fmla="*/ 154700223 w 7313"/>
              <a:gd name="T73" fmla="*/ 275479240 h 8141"/>
              <a:gd name="T74" fmla="*/ 165218097 w 7313"/>
              <a:gd name="T75" fmla="*/ 257354713 h 8141"/>
              <a:gd name="T76" fmla="*/ 145004197 w 7313"/>
              <a:gd name="T77" fmla="*/ 241475423 h 8141"/>
              <a:gd name="T78" fmla="*/ 114710492 w 7313"/>
              <a:gd name="T79" fmla="*/ 216287583 h 8141"/>
              <a:gd name="T80" fmla="*/ 88689599 w 7313"/>
              <a:gd name="T81" fmla="*/ 210319160 h 8141"/>
              <a:gd name="T82" fmla="*/ 75158829 w 7313"/>
              <a:gd name="T83" fmla="*/ 199203657 h 8141"/>
              <a:gd name="T84" fmla="*/ 81403890 w 7313"/>
              <a:gd name="T85" fmla="*/ 181900473 h 8141"/>
              <a:gd name="T86" fmla="*/ 92469585 w 7313"/>
              <a:gd name="T87" fmla="*/ 173796559 h 8141"/>
              <a:gd name="T88" fmla="*/ 63545314 w 7313"/>
              <a:gd name="T89" fmla="*/ 152934458 h 8141"/>
              <a:gd name="T90" fmla="*/ 18351404 w 7313"/>
              <a:gd name="T91" fmla="*/ 116904896 h 8141"/>
              <a:gd name="T92" fmla="*/ 602579 w 7313"/>
              <a:gd name="T93" fmla="*/ 79889490 h 8141"/>
              <a:gd name="T94" fmla="*/ 5039902 w 7313"/>
              <a:gd name="T95" fmla="*/ 52675672 h 8141"/>
              <a:gd name="T96" fmla="*/ 12654398 w 7313"/>
              <a:gd name="T97" fmla="*/ 39205653 h 8141"/>
              <a:gd name="T98" fmla="*/ 30896284 w 7313"/>
              <a:gd name="T99" fmla="*/ 25625889 h 8141"/>
              <a:gd name="T100" fmla="*/ 57026460 w 7313"/>
              <a:gd name="T101" fmla="*/ 32744191 h 8141"/>
              <a:gd name="T102" fmla="*/ 78171725 w 7313"/>
              <a:gd name="T103" fmla="*/ 41067363 h 8141"/>
              <a:gd name="T104" fmla="*/ 60751686 w 7313"/>
              <a:gd name="T105" fmla="*/ 25461620 h 8141"/>
              <a:gd name="T106" fmla="*/ 62559424 w 7313"/>
              <a:gd name="T107" fmla="*/ 5366105 h 8141"/>
              <a:gd name="T108" fmla="*/ 53246708 w 7313"/>
              <a:gd name="T109" fmla="*/ 102722814 h 8141"/>
              <a:gd name="T110" fmla="*/ 87046372 w 7313"/>
              <a:gd name="T111" fmla="*/ 132455649 h 8141"/>
              <a:gd name="T112" fmla="*/ 65079258 w 7313"/>
              <a:gd name="T113" fmla="*/ 79287172 h 8141"/>
              <a:gd name="T114" fmla="*/ 51164944 w 7313"/>
              <a:gd name="T115" fmla="*/ 85803156 h 8141"/>
              <a:gd name="T116" fmla="*/ 315042928 w 7313"/>
              <a:gd name="T117" fmla="*/ 102558545 h 8141"/>
              <a:gd name="T118" fmla="*/ 341228096 w 7313"/>
              <a:gd name="T119" fmla="*/ 111319533 h 8141"/>
              <a:gd name="T120" fmla="*/ 350759846 w 7313"/>
              <a:gd name="T121" fmla="*/ 89252795 h 8141"/>
              <a:gd name="T122" fmla="*/ 341611406 w 7313"/>
              <a:gd name="T123" fmla="*/ 79068147 h 81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13" h="8141">
                <a:moveTo>
                  <a:pt x="1162" y="79"/>
                </a:moveTo>
                <a:lnTo>
                  <a:pt x="1162" y="79"/>
                </a:lnTo>
                <a:lnTo>
                  <a:pt x="1173" y="69"/>
                </a:lnTo>
                <a:lnTo>
                  <a:pt x="1185" y="60"/>
                </a:lnTo>
                <a:lnTo>
                  <a:pt x="1198" y="51"/>
                </a:lnTo>
                <a:lnTo>
                  <a:pt x="1211" y="42"/>
                </a:lnTo>
                <a:lnTo>
                  <a:pt x="1224" y="35"/>
                </a:lnTo>
                <a:lnTo>
                  <a:pt x="1238" y="28"/>
                </a:lnTo>
                <a:lnTo>
                  <a:pt x="1252" y="23"/>
                </a:lnTo>
                <a:lnTo>
                  <a:pt x="1266" y="17"/>
                </a:lnTo>
                <a:lnTo>
                  <a:pt x="1282" y="13"/>
                </a:lnTo>
                <a:lnTo>
                  <a:pt x="1296" y="10"/>
                </a:lnTo>
                <a:lnTo>
                  <a:pt x="1326" y="4"/>
                </a:lnTo>
                <a:lnTo>
                  <a:pt x="1357" y="1"/>
                </a:lnTo>
                <a:lnTo>
                  <a:pt x="1388" y="0"/>
                </a:lnTo>
                <a:lnTo>
                  <a:pt x="5916" y="0"/>
                </a:lnTo>
                <a:lnTo>
                  <a:pt x="5936" y="0"/>
                </a:lnTo>
                <a:lnTo>
                  <a:pt x="5954" y="0"/>
                </a:lnTo>
                <a:lnTo>
                  <a:pt x="5973" y="2"/>
                </a:lnTo>
                <a:lnTo>
                  <a:pt x="5992" y="4"/>
                </a:lnTo>
                <a:lnTo>
                  <a:pt x="6011" y="8"/>
                </a:lnTo>
                <a:lnTo>
                  <a:pt x="6029" y="13"/>
                </a:lnTo>
                <a:lnTo>
                  <a:pt x="6048" y="18"/>
                </a:lnTo>
                <a:lnTo>
                  <a:pt x="6065" y="25"/>
                </a:lnTo>
                <a:lnTo>
                  <a:pt x="6083" y="31"/>
                </a:lnTo>
                <a:lnTo>
                  <a:pt x="6099" y="40"/>
                </a:lnTo>
                <a:lnTo>
                  <a:pt x="6115" y="50"/>
                </a:lnTo>
                <a:lnTo>
                  <a:pt x="6132" y="61"/>
                </a:lnTo>
                <a:lnTo>
                  <a:pt x="6146" y="72"/>
                </a:lnTo>
                <a:lnTo>
                  <a:pt x="6160" y="85"/>
                </a:lnTo>
                <a:lnTo>
                  <a:pt x="6173" y="99"/>
                </a:lnTo>
                <a:lnTo>
                  <a:pt x="6186" y="113"/>
                </a:lnTo>
                <a:lnTo>
                  <a:pt x="6195" y="124"/>
                </a:lnTo>
                <a:lnTo>
                  <a:pt x="6202" y="136"/>
                </a:lnTo>
                <a:lnTo>
                  <a:pt x="6210" y="148"/>
                </a:lnTo>
                <a:lnTo>
                  <a:pt x="6216" y="160"/>
                </a:lnTo>
                <a:lnTo>
                  <a:pt x="6223" y="172"/>
                </a:lnTo>
                <a:lnTo>
                  <a:pt x="6228" y="185"/>
                </a:lnTo>
                <a:lnTo>
                  <a:pt x="6238" y="211"/>
                </a:lnTo>
                <a:lnTo>
                  <a:pt x="6245" y="237"/>
                </a:lnTo>
                <a:lnTo>
                  <a:pt x="6249" y="264"/>
                </a:lnTo>
                <a:lnTo>
                  <a:pt x="6251" y="292"/>
                </a:lnTo>
                <a:lnTo>
                  <a:pt x="6251" y="319"/>
                </a:lnTo>
                <a:lnTo>
                  <a:pt x="6249" y="348"/>
                </a:lnTo>
                <a:lnTo>
                  <a:pt x="6243" y="375"/>
                </a:lnTo>
                <a:lnTo>
                  <a:pt x="6236" y="401"/>
                </a:lnTo>
                <a:lnTo>
                  <a:pt x="6226" y="427"/>
                </a:lnTo>
                <a:lnTo>
                  <a:pt x="6221" y="439"/>
                </a:lnTo>
                <a:lnTo>
                  <a:pt x="6214" y="452"/>
                </a:lnTo>
                <a:lnTo>
                  <a:pt x="6208" y="464"/>
                </a:lnTo>
                <a:lnTo>
                  <a:pt x="6200" y="475"/>
                </a:lnTo>
                <a:lnTo>
                  <a:pt x="6191" y="487"/>
                </a:lnTo>
                <a:lnTo>
                  <a:pt x="6183" y="498"/>
                </a:lnTo>
                <a:lnTo>
                  <a:pt x="6173" y="508"/>
                </a:lnTo>
                <a:lnTo>
                  <a:pt x="6163" y="517"/>
                </a:lnTo>
                <a:lnTo>
                  <a:pt x="6151" y="530"/>
                </a:lnTo>
                <a:lnTo>
                  <a:pt x="6137" y="542"/>
                </a:lnTo>
                <a:lnTo>
                  <a:pt x="6123" y="552"/>
                </a:lnTo>
                <a:lnTo>
                  <a:pt x="6109" y="562"/>
                </a:lnTo>
                <a:lnTo>
                  <a:pt x="6093" y="571"/>
                </a:lnTo>
                <a:lnTo>
                  <a:pt x="6077" y="578"/>
                </a:lnTo>
                <a:lnTo>
                  <a:pt x="6061" y="585"/>
                </a:lnTo>
                <a:lnTo>
                  <a:pt x="6045" y="590"/>
                </a:lnTo>
                <a:lnTo>
                  <a:pt x="6027" y="594"/>
                </a:lnTo>
                <a:lnTo>
                  <a:pt x="6010" y="599"/>
                </a:lnTo>
                <a:lnTo>
                  <a:pt x="5992" y="602"/>
                </a:lnTo>
                <a:lnTo>
                  <a:pt x="5975" y="604"/>
                </a:lnTo>
                <a:lnTo>
                  <a:pt x="5958" y="605"/>
                </a:lnTo>
                <a:lnTo>
                  <a:pt x="5939" y="606"/>
                </a:lnTo>
                <a:lnTo>
                  <a:pt x="5922" y="606"/>
                </a:lnTo>
                <a:lnTo>
                  <a:pt x="5904" y="606"/>
                </a:lnTo>
                <a:lnTo>
                  <a:pt x="5870" y="894"/>
                </a:lnTo>
                <a:lnTo>
                  <a:pt x="5908" y="876"/>
                </a:lnTo>
                <a:lnTo>
                  <a:pt x="5947" y="858"/>
                </a:lnTo>
                <a:lnTo>
                  <a:pt x="5985" y="840"/>
                </a:lnTo>
                <a:lnTo>
                  <a:pt x="6024" y="824"/>
                </a:lnTo>
                <a:lnTo>
                  <a:pt x="6103" y="793"/>
                </a:lnTo>
                <a:lnTo>
                  <a:pt x="6183" y="764"/>
                </a:lnTo>
                <a:lnTo>
                  <a:pt x="6186" y="750"/>
                </a:lnTo>
                <a:lnTo>
                  <a:pt x="6189" y="737"/>
                </a:lnTo>
                <a:lnTo>
                  <a:pt x="6199" y="710"/>
                </a:lnTo>
                <a:lnTo>
                  <a:pt x="6210" y="685"/>
                </a:lnTo>
                <a:lnTo>
                  <a:pt x="6224" y="660"/>
                </a:lnTo>
                <a:lnTo>
                  <a:pt x="6239" y="637"/>
                </a:lnTo>
                <a:lnTo>
                  <a:pt x="6255" y="615"/>
                </a:lnTo>
                <a:lnTo>
                  <a:pt x="6274" y="594"/>
                </a:lnTo>
                <a:lnTo>
                  <a:pt x="6295" y="576"/>
                </a:lnTo>
                <a:lnTo>
                  <a:pt x="6316" y="558"/>
                </a:lnTo>
                <a:lnTo>
                  <a:pt x="6339" y="541"/>
                </a:lnTo>
                <a:lnTo>
                  <a:pt x="6363" y="527"/>
                </a:lnTo>
                <a:lnTo>
                  <a:pt x="6387" y="514"/>
                </a:lnTo>
                <a:lnTo>
                  <a:pt x="6413" y="502"/>
                </a:lnTo>
                <a:lnTo>
                  <a:pt x="6439" y="491"/>
                </a:lnTo>
                <a:lnTo>
                  <a:pt x="6465" y="483"/>
                </a:lnTo>
                <a:lnTo>
                  <a:pt x="6492" y="476"/>
                </a:lnTo>
                <a:lnTo>
                  <a:pt x="6524" y="469"/>
                </a:lnTo>
                <a:lnTo>
                  <a:pt x="6556" y="465"/>
                </a:lnTo>
                <a:lnTo>
                  <a:pt x="6590" y="462"/>
                </a:lnTo>
                <a:lnTo>
                  <a:pt x="6623" y="460"/>
                </a:lnTo>
                <a:lnTo>
                  <a:pt x="6656" y="460"/>
                </a:lnTo>
                <a:lnTo>
                  <a:pt x="6690" y="461"/>
                </a:lnTo>
                <a:lnTo>
                  <a:pt x="6723" y="464"/>
                </a:lnTo>
                <a:lnTo>
                  <a:pt x="6755" y="469"/>
                </a:lnTo>
                <a:lnTo>
                  <a:pt x="6788" y="476"/>
                </a:lnTo>
                <a:lnTo>
                  <a:pt x="6820" y="485"/>
                </a:lnTo>
                <a:lnTo>
                  <a:pt x="6851" y="496"/>
                </a:lnTo>
                <a:lnTo>
                  <a:pt x="6881" y="508"/>
                </a:lnTo>
                <a:lnTo>
                  <a:pt x="6911" y="523"/>
                </a:lnTo>
                <a:lnTo>
                  <a:pt x="6939" y="539"/>
                </a:lnTo>
                <a:lnTo>
                  <a:pt x="6966" y="559"/>
                </a:lnTo>
                <a:lnTo>
                  <a:pt x="6979" y="568"/>
                </a:lnTo>
                <a:lnTo>
                  <a:pt x="6992" y="579"/>
                </a:lnTo>
                <a:lnTo>
                  <a:pt x="7006" y="592"/>
                </a:lnTo>
                <a:lnTo>
                  <a:pt x="7020" y="605"/>
                </a:lnTo>
                <a:lnTo>
                  <a:pt x="7031" y="619"/>
                </a:lnTo>
                <a:lnTo>
                  <a:pt x="7043" y="635"/>
                </a:lnTo>
                <a:lnTo>
                  <a:pt x="7053" y="650"/>
                </a:lnTo>
                <a:lnTo>
                  <a:pt x="7063" y="666"/>
                </a:lnTo>
                <a:lnTo>
                  <a:pt x="7072" y="683"/>
                </a:lnTo>
                <a:lnTo>
                  <a:pt x="7079" y="700"/>
                </a:lnTo>
                <a:lnTo>
                  <a:pt x="7086" y="717"/>
                </a:lnTo>
                <a:lnTo>
                  <a:pt x="7091" y="736"/>
                </a:lnTo>
                <a:lnTo>
                  <a:pt x="7095" y="753"/>
                </a:lnTo>
                <a:lnTo>
                  <a:pt x="7098" y="772"/>
                </a:lnTo>
                <a:lnTo>
                  <a:pt x="7100" y="791"/>
                </a:lnTo>
                <a:lnTo>
                  <a:pt x="7100" y="810"/>
                </a:lnTo>
                <a:lnTo>
                  <a:pt x="7099" y="828"/>
                </a:lnTo>
                <a:lnTo>
                  <a:pt x="7097" y="848"/>
                </a:lnTo>
                <a:lnTo>
                  <a:pt x="7121" y="864"/>
                </a:lnTo>
                <a:lnTo>
                  <a:pt x="7143" y="881"/>
                </a:lnTo>
                <a:lnTo>
                  <a:pt x="7165" y="899"/>
                </a:lnTo>
                <a:lnTo>
                  <a:pt x="7187" y="918"/>
                </a:lnTo>
                <a:lnTo>
                  <a:pt x="7206" y="939"/>
                </a:lnTo>
                <a:lnTo>
                  <a:pt x="7216" y="950"/>
                </a:lnTo>
                <a:lnTo>
                  <a:pt x="7225" y="961"/>
                </a:lnTo>
                <a:lnTo>
                  <a:pt x="7233" y="973"/>
                </a:lnTo>
                <a:lnTo>
                  <a:pt x="7240" y="985"/>
                </a:lnTo>
                <a:lnTo>
                  <a:pt x="7247" y="998"/>
                </a:lnTo>
                <a:lnTo>
                  <a:pt x="7253" y="1011"/>
                </a:lnTo>
                <a:lnTo>
                  <a:pt x="7265" y="1041"/>
                </a:lnTo>
                <a:lnTo>
                  <a:pt x="7276" y="1073"/>
                </a:lnTo>
                <a:lnTo>
                  <a:pt x="7285" y="1104"/>
                </a:lnTo>
                <a:lnTo>
                  <a:pt x="7293" y="1137"/>
                </a:lnTo>
                <a:lnTo>
                  <a:pt x="7300" y="1168"/>
                </a:lnTo>
                <a:lnTo>
                  <a:pt x="7305" y="1201"/>
                </a:lnTo>
                <a:lnTo>
                  <a:pt x="7309" y="1234"/>
                </a:lnTo>
                <a:lnTo>
                  <a:pt x="7312" y="1267"/>
                </a:lnTo>
                <a:lnTo>
                  <a:pt x="7313" y="1300"/>
                </a:lnTo>
                <a:lnTo>
                  <a:pt x="7313" y="1333"/>
                </a:lnTo>
                <a:lnTo>
                  <a:pt x="7312" y="1366"/>
                </a:lnTo>
                <a:lnTo>
                  <a:pt x="7310" y="1399"/>
                </a:lnTo>
                <a:lnTo>
                  <a:pt x="7306" y="1431"/>
                </a:lnTo>
                <a:lnTo>
                  <a:pt x="7302" y="1465"/>
                </a:lnTo>
                <a:lnTo>
                  <a:pt x="7297" y="1498"/>
                </a:lnTo>
                <a:lnTo>
                  <a:pt x="7290" y="1529"/>
                </a:lnTo>
                <a:lnTo>
                  <a:pt x="7279" y="1572"/>
                </a:lnTo>
                <a:lnTo>
                  <a:pt x="7267" y="1614"/>
                </a:lnTo>
                <a:lnTo>
                  <a:pt x="7254" y="1655"/>
                </a:lnTo>
                <a:lnTo>
                  <a:pt x="7239" y="1696"/>
                </a:lnTo>
                <a:lnTo>
                  <a:pt x="7223" y="1736"/>
                </a:lnTo>
                <a:lnTo>
                  <a:pt x="7205" y="1776"/>
                </a:lnTo>
                <a:lnTo>
                  <a:pt x="7187" y="1815"/>
                </a:lnTo>
                <a:lnTo>
                  <a:pt x="7166" y="1853"/>
                </a:lnTo>
                <a:lnTo>
                  <a:pt x="7146" y="1891"/>
                </a:lnTo>
                <a:lnTo>
                  <a:pt x="7123" y="1929"/>
                </a:lnTo>
                <a:lnTo>
                  <a:pt x="7100" y="1966"/>
                </a:lnTo>
                <a:lnTo>
                  <a:pt x="7076" y="2002"/>
                </a:lnTo>
                <a:lnTo>
                  <a:pt x="7051" y="2038"/>
                </a:lnTo>
                <a:lnTo>
                  <a:pt x="7026" y="2073"/>
                </a:lnTo>
                <a:lnTo>
                  <a:pt x="7000" y="2108"/>
                </a:lnTo>
                <a:lnTo>
                  <a:pt x="6973" y="2142"/>
                </a:lnTo>
                <a:lnTo>
                  <a:pt x="6933" y="2190"/>
                </a:lnTo>
                <a:lnTo>
                  <a:pt x="6891" y="2237"/>
                </a:lnTo>
                <a:lnTo>
                  <a:pt x="6848" y="2284"/>
                </a:lnTo>
                <a:lnTo>
                  <a:pt x="6804" y="2329"/>
                </a:lnTo>
                <a:lnTo>
                  <a:pt x="6759" y="2373"/>
                </a:lnTo>
                <a:lnTo>
                  <a:pt x="6713" y="2416"/>
                </a:lnTo>
                <a:lnTo>
                  <a:pt x="6666" y="2458"/>
                </a:lnTo>
                <a:lnTo>
                  <a:pt x="6617" y="2499"/>
                </a:lnTo>
                <a:lnTo>
                  <a:pt x="6568" y="2538"/>
                </a:lnTo>
                <a:lnTo>
                  <a:pt x="6518" y="2576"/>
                </a:lnTo>
                <a:lnTo>
                  <a:pt x="6467" y="2613"/>
                </a:lnTo>
                <a:lnTo>
                  <a:pt x="6415" y="2649"/>
                </a:lnTo>
                <a:lnTo>
                  <a:pt x="6362" y="2683"/>
                </a:lnTo>
                <a:lnTo>
                  <a:pt x="6308" y="2715"/>
                </a:lnTo>
                <a:lnTo>
                  <a:pt x="6253" y="2746"/>
                </a:lnTo>
                <a:lnTo>
                  <a:pt x="6198" y="2775"/>
                </a:lnTo>
                <a:lnTo>
                  <a:pt x="6129" y="2805"/>
                </a:lnTo>
                <a:lnTo>
                  <a:pt x="6062" y="2837"/>
                </a:lnTo>
                <a:lnTo>
                  <a:pt x="5995" y="2869"/>
                </a:lnTo>
                <a:lnTo>
                  <a:pt x="5962" y="2887"/>
                </a:lnTo>
                <a:lnTo>
                  <a:pt x="5928" y="2905"/>
                </a:lnTo>
                <a:lnTo>
                  <a:pt x="5897" y="2924"/>
                </a:lnTo>
                <a:lnTo>
                  <a:pt x="5865" y="2943"/>
                </a:lnTo>
                <a:lnTo>
                  <a:pt x="5834" y="2964"/>
                </a:lnTo>
                <a:lnTo>
                  <a:pt x="5803" y="2986"/>
                </a:lnTo>
                <a:lnTo>
                  <a:pt x="5774" y="3008"/>
                </a:lnTo>
                <a:lnTo>
                  <a:pt x="5745" y="3031"/>
                </a:lnTo>
                <a:lnTo>
                  <a:pt x="5717" y="3056"/>
                </a:lnTo>
                <a:lnTo>
                  <a:pt x="5690" y="3083"/>
                </a:lnTo>
                <a:lnTo>
                  <a:pt x="5678" y="3096"/>
                </a:lnTo>
                <a:lnTo>
                  <a:pt x="5666" y="3109"/>
                </a:lnTo>
                <a:lnTo>
                  <a:pt x="5657" y="3123"/>
                </a:lnTo>
                <a:lnTo>
                  <a:pt x="5647" y="3138"/>
                </a:lnTo>
                <a:lnTo>
                  <a:pt x="5638" y="3153"/>
                </a:lnTo>
                <a:lnTo>
                  <a:pt x="5629" y="3169"/>
                </a:lnTo>
                <a:lnTo>
                  <a:pt x="5615" y="3201"/>
                </a:lnTo>
                <a:lnTo>
                  <a:pt x="5623" y="3210"/>
                </a:lnTo>
                <a:lnTo>
                  <a:pt x="5632" y="3217"/>
                </a:lnTo>
                <a:lnTo>
                  <a:pt x="5640" y="3224"/>
                </a:lnTo>
                <a:lnTo>
                  <a:pt x="5650" y="3229"/>
                </a:lnTo>
                <a:lnTo>
                  <a:pt x="5670" y="3240"/>
                </a:lnTo>
                <a:lnTo>
                  <a:pt x="5690" y="3250"/>
                </a:lnTo>
                <a:lnTo>
                  <a:pt x="5733" y="3266"/>
                </a:lnTo>
                <a:lnTo>
                  <a:pt x="5753" y="3275"/>
                </a:lnTo>
                <a:lnTo>
                  <a:pt x="5773" y="3286"/>
                </a:lnTo>
                <a:lnTo>
                  <a:pt x="5792" y="3297"/>
                </a:lnTo>
                <a:lnTo>
                  <a:pt x="5810" y="3309"/>
                </a:lnTo>
                <a:lnTo>
                  <a:pt x="5828" y="3321"/>
                </a:lnTo>
                <a:lnTo>
                  <a:pt x="5845" y="3335"/>
                </a:lnTo>
                <a:lnTo>
                  <a:pt x="5861" y="3350"/>
                </a:lnTo>
                <a:lnTo>
                  <a:pt x="5876" y="3365"/>
                </a:lnTo>
                <a:lnTo>
                  <a:pt x="5890" y="3381"/>
                </a:lnTo>
                <a:lnTo>
                  <a:pt x="5903" y="3399"/>
                </a:lnTo>
                <a:lnTo>
                  <a:pt x="5915" y="3417"/>
                </a:lnTo>
                <a:lnTo>
                  <a:pt x="5926" y="3437"/>
                </a:lnTo>
                <a:lnTo>
                  <a:pt x="5935" y="3456"/>
                </a:lnTo>
                <a:lnTo>
                  <a:pt x="5942" y="3476"/>
                </a:lnTo>
                <a:lnTo>
                  <a:pt x="5948" y="3497"/>
                </a:lnTo>
                <a:lnTo>
                  <a:pt x="5952" y="3518"/>
                </a:lnTo>
                <a:lnTo>
                  <a:pt x="5954" y="3540"/>
                </a:lnTo>
                <a:lnTo>
                  <a:pt x="5954" y="3563"/>
                </a:lnTo>
                <a:lnTo>
                  <a:pt x="5954" y="3581"/>
                </a:lnTo>
                <a:lnTo>
                  <a:pt x="5952" y="3601"/>
                </a:lnTo>
                <a:lnTo>
                  <a:pt x="5948" y="3619"/>
                </a:lnTo>
                <a:lnTo>
                  <a:pt x="5943" y="3637"/>
                </a:lnTo>
                <a:lnTo>
                  <a:pt x="5936" y="3654"/>
                </a:lnTo>
                <a:lnTo>
                  <a:pt x="5928" y="3672"/>
                </a:lnTo>
                <a:lnTo>
                  <a:pt x="5918" y="3687"/>
                </a:lnTo>
                <a:lnTo>
                  <a:pt x="5909" y="3703"/>
                </a:lnTo>
                <a:lnTo>
                  <a:pt x="5897" y="3717"/>
                </a:lnTo>
                <a:lnTo>
                  <a:pt x="5884" y="3733"/>
                </a:lnTo>
                <a:lnTo>
                  <a:pt x="5871" y="3746"/>
                </a:lnTo>
                <a:lnTo>
                  <a:pt x="5857" y="3758"/>
                </a:lnTo>
                <a:lnTo>
                  <a:pt x="5841" y="3769"/>
                </a:lnTo>
                <a:lnTo>
                  <a:pt x="5826" y="3780"/>
                </a:lnTo>
                <a:lnTo>
                  <a:pt x="5810" y="3791"/>
                </a:lnTo>
                <a:lnTo>
                  <a:pt x="5793" y="3800"/>
                </a:lnTo>
                <a:lnTo>
                  <a:pt x="5765" y="3814"/>
                </a:lnTo>
                <a:lnTo>
                  <a:pt x="5735" y="3827"/>
                </a:lnTo>
                <a:lnTo>
                  <a:pt x="5705" y="3838"/>
                </a:lnTo>
                <a:lnTo>
                  <a:pt x="5675" y="3848"/>
                </a:lnTo>
                <a:lnTo>
                  <a:pt x="5643" y="3856"/>
                </a:lnTo>
                <a:lnTo>
                  <a:pt x="5612" y="3863"/>
                </a:lnTo>
                <a:lnTo>
                  <a:pt x="5580" y="3868"/>
                </a:lnTo>
                <a:lnTo>
                  <a:pt x="5549" y="3873"/>
                </a:lnTo>
                <a:lnTo>
                  <a:pt x="5517" y="3875"/>
                </a:lnTo>
                <a:lnTo>
                  <a:pt x="5485" y="3877"/>
                </a:lnTo>
                <a:lnTo>
                  <a:pt x="5452" y="3876"/>
                </a:lnTo>
                <a:lnTo>
                  <a:pt x="5421" y="3875"/>
                </a:lnTo>
                <a:lnTo>
                  <a:pt x="5388" y="3872"/>
                </a:lnTo>
                <a:lnTo>
                  <a:pt x="5357" y="3867"/>
                </a:lnTo>
                <a:lnTo>
                  <a:pt x="5325" y="3862"/>
                </a:lnTo>
                <a:lnTo>
                  <a:pt x="5293" y="3855"/>
                </a:lnTo>
                <a:lnTo>
                  <a:pt x="5270" y="3888"/>
                </a:lnTo>
                <a:lnTo>
                  <a:pt x="5246" y="3919"/>
                </a:lnTo>
                <a:lnTo>
                  <a:pt x="5221" y="3951"/>
                </a:lnTo>
                <a:lnTo>
                  <a:pt x="5195" y="3981"/>
                </a:lnTo>
                <a:lnTo>
                  <a:pt x="5168" y="4012"/>
                </a:lnTo>
                <a:lnTo>
                  <a:pt x="5141" y="4042"/>
                </a:lnTo>
                <a:lnTo>
                  <a:pt x="5114" y="4071"/>
                </a:lnTo>
                <a:lnTo>
                  <a:pt x="5086" y="4100"/>
                </a:lnTo>
                <a:lnTo>
                  <a:pt x="5057" y="4127"/>
                </a:lnTo>
                <a:lnTo>
                  <a:pt x="5027" y="4155"/>
                </a:lnTo>
                <a:lnTo>
                  <a:pt x="4997" y="4181"/>
                </a:lnTo>
                <a:lnTo>
                  <a:pt x="4966" y="4208"/>
                </a:lnTo>
                <a:lnTo>
                  <a:pt x="4935" y="4233"/>
                </a:lnTo>
                <a:lnTo>
                  <a:pt x="4903" y="4258"/>
                </a:lnTo>
                <a:lnTo>
                  <a:pt x="4871" y="4281"/>
                </a:lnTo>
                <a:lnTo>
                  <a:pt x="4838" y="4305"/>
                </a:lnTo>
                <a:lnTo>
                  <a:pt x="4805" y="4327"/>
                </a:lnTo>
                <a:lnTo>
                  <a:pt x="4772" y="4350"/>
                </a:lnTo>
                <a:lnTo>
                  <a:pt x="4737" y="4371"/>
                </a:lnTo>
                <a:lnTo>
                  <a:pt x="4702" y="4391"/>
                </a:lnTo>
                <a:lnTo>
                  <a:pt x="4667" y="4411"/>
                </a:lnTo>
                <a:lnTo>
                  <a:pt x="4633" y="4429"/>
                </a:lnTo>
                <a:lnTo>
                  <a:pt x="4597" y="4448"/>
                </a:lnTo>
                <a:lnTo>
                  <a:pt x="4560" y="4465"/>
                </a:lnTo>
                <a:lnTo>
                  <a:pt x="4524" y="4483"/>
                </a:lnTo>
                <a:lnTo>
                  <a:pt x="4487" y="4498"/>
                </a:lnTo>
                <a:lnTo>
                  <a:pt x="4449" y="4513"/>
                </a:lnTo>
                <a:lnTo>
                  <a:pt x="4412" y="4527"/>
                </a:lnTo>
                <a:lnTo>
                  <a:pt x="4374" y="4540"/>
                </a:lnTo>
                <a:lnTo>
                  <a:pt x="4336" y="4553"/>
                </a:lnTo>
                <a:lnTo>
                  <a:pt x="4297" y="4565"/>
                </a:lnTo>
                <a:lnTo>
                  <a:pt x="4259" y="4576"/>
                </a:lnTo>
                <a:lnTo>
                  <a:pt x="4270" y="4665"/>
                </a:lnTo>
                <a:lnTo>
                  <a:pt x="4285" y="4683"/>
                </a:lnTo>
                <a:lnTo>
                  <a:pt x="4299" y="4700"/>
                </a:lnTo>
                <a:lnTo>
                  <a:pt x="4312" y="4718"/>
                </a:lnTo>
                <a:lnTo>
                  <a:pt x="4324" y="4737"/>
                </a:lnTo>
                <a:lnTo>
                  <a:pt x="4335" y="4758"/>
                </a:lnTo>
                <a:lnTo>
                  <a:pt x="4343" y="4778"/>
                </a:lnTo>
                <a:lnTo>
                  <a:pt x="4350" y="4800"/>
                </a:lnTo>
                <a:lnTo>
                  <a:pt x="4354" y="4823"/>
                </a:lnTo>
                <a:lnTo>
                  <a:pt x="4375" y="4836"/>
                </a:lnTo>
                <a:lnTo>
                  <a:pt x="4396" y="4851"/>
                </a:lnTo>
                <a:lnTo>
                  <a:pt x="4413" y="4867"/>
                </a:lnTo>
                <a:lnTo>
                  <a:pt x="4430" y="4887"/>
                </a:lnTo>
                <a:lnTo>
                  <a:pt x="4445" y="4906"/>
                </a:lnTo>
                <a:lnTo>
                  <a:pt x="4458" y="4928"/>
                </a:lnTo>
                <a:lnTo>
                  <a:pt x="4470" y="4951"/>
                </a:lnTo>
                <a:lnTo>
                  <a:pt x="4478" y="4974"/>
                </a:lnTo>
                <a:lnTo>
                  <a:pt x="4485" y="4998"/>
                </a:lnTo>
                <a:lnTo>
                  <a:pt x="4489" y="5023"/>
                </a:lnTo>
                <a:lnTo>
                  <a:pt x="4491" y="5047"/>
                </a:lnTo>
                <a:lnTo>
                  <a:pt x="4491" y="5072"/>
                </a:lnTo>
                <a:lnTo>
                  <a:pt x="4489" y="5084"/>
                </a:lnTo>
                <a:lnTo>
                  <a:pt x="4488" y="5097"/>
                </a:lnTo>
                <a:lnTo>
                  <a:pt x="4485" y="5109"/>
                </a:lnTo>
                <a:lnTo>
                  <a:pt x="4482" y="5121"/>
                </a:lnTo>
                <a:lnTo>
                  <a:pt x="4478" y="5133"/>
                </a:lnTo>
                <a:lnTo>
                  <a:pt x="4473" y="5144"/>
                </a:lnTo>
                <a:lnTo>
                  <a:pt x="4467" y="5155"/>
                </a:lnTo>
                <a:lnTo>
                  <a:pt x="4462" y="5167"/>
                </a:lnTo>
                <a:lnTo>
                  <a:pt x="4448" y="5187"/>
                </a:lnTo>
                <a:lnTo>
                  <a:pt x="4433" y="5204"/>
                </a:lnTo>
                <a:lnTo>
                  <a:pt x="4416" y="5221"/>
                </a:lnTo>
                <a:lnTo>
                  <a:pt x="4399" y="5237"/>
                </a:lnTo>
                <a:lnTo>
                  <a:pt x="4380" y="5250"/>
                </a:lnTo>
                <a:lnTo>
                  <a:pt x="4361" y="5263"/>
                </a:lnTo>
                <a:lnTo>
                  <a:pt x="4341" y="5275"/>
                </a:lnTo>
                <a:lnTo>
                  <a:pt x="4321" y="5286"/>
                </a:lnTo>
                <a:lnTo>
                  <a:pt x="4299" y="5297"/>
                </a:lnTo>
                <a:lnTo>
                  <a:pt x="4277" y="5305"/>
                </a:lnTo>
                <a:lnTo>
                  <a:pt x="4255" y="5314"/>
                </a:lnTo>
                <a:lnTo>
                  <a:pt x="4233" y="5323"/>
                </a:lnTo>
                <a:lnTo>
                  <a:pt x="4188" y="5337"/>
                </a:lnTo>
                <a:lnTo>
                  <a:pt x="4143" y="5351"/>
                </a:lnTo>
                <a:lnTo>
                  <a:pt x="4146" y="5384"/>
                </a:lnTo>
                <a:lnTo>
                  <a:pt x="4148" y="5416"/>
                </a:lnTo>
                <a:lnTo>
                  <a:pt x="4149" y="5483"/>
                </a:lnTo>
                <a:lnTo>
                  <a:pt x="4150" y="5549"/>
                </a:lnTo>
                <a:lnTo>
                  <a:pt x="4151" y="5614"/>
                </a:lnTo>
                <a:lnTo>
                  <a:pt x="4153" y="5648"/>
                </a:lnTo>
                <a:lnTo>
                  <a:pt x="4155" y="5680"/>
                </a:lnTo>
                <a:lnTo>
                  <a:pt x="4159" y="5713"/>
                </a:lnTo>
                <a:lnTo>
                  <a:pt x="4163" y="5744"/>
                </a:lnTo>
                <a:lnTo>
                  <a:pt x="4170" y="5777"/>
                </a:lnTo>
                <a:lnTo>
                  <a:pt x="4177" y="5809"/>
                </a:lnTo>
                <a:lnTo>
                  <a:pt x="4186" y="5840"/>
                </a:lnTo>
                <a:lnTo>
                  <a:pt x="4197" y="5872"/>
                </a:lnTo>
                <a:lnTo>
                  <a:pt x="4214" y="5915"/>
                </a:lnTo>
                <a:lnTo>
                  <a:pt x="4234" y="5959"/>
                </a:lnTo>
                <a:lnTo>
                  <a:pt x="4254" y="6000"/>
                </a:lnTo>
                <a:lnTo>
                  <a:pt x="4277" y="6040"/>
                </a:lnTo>
                <a:lnTo>
                  <a:pt x="4301" y="6080"/>
                </a:lnTo>
                <a:lnTo>
                  <a:pt x="4327" y="6119"/>
                </a:lnTo>
                <a:lnTo>
                  <a:pt x="4353" y="6158"/>
                </a:lnTo>
                <a:lnTo>
                  <a:pt x="4382" y="6194"/>
                </a:lnTo>
                <a:lnTo>
                  <a:pt x="4411" y="6231"/>
                </a:lnTo>
                <a:lnTo>
                  <a:pt x="4441" y="6266"/>
                </a:lnTo>
                <a:lnTo>
                  <a:pt x="4472" y="6302"/>
                </a:lnTo>
                <a:lnTo>
                  <a:pt x="4504" y="6336"/>
                </a:lnTo>
                <a:lnTo>
                  <a:pt x="4536" y="6369"/>
                </a:lnTo>
                <a:lnTo>
                  <a:pt x="4570" y="6402"/>
                </a:lnTo>
                <a:lnTo>
                  <a:pt x="4603" y="6435"/>
                </a:lnTo>
                <a:lnTo>
                  <a:pt x="4637" y="6466"/>
                </a:lnTo>
                <a:lnTo>
                  <a:pt x="4648" y="6477"/>
                </a:lnTo>
                <a:lnTo>
                  <a:pt x="4660" y="6486"/>
                </a:lnTo>
                <a:lnTo>
                  <a:pt x="4673" y="6494"/>
                </a:lnTo>
                <a:lnTo>
                  <a:pt x="4686" y="6503"/>
                </a:lnTo>
                <a:lnTo>
                  <a:pt x="4712" y="6517"/>
                </a:lnTo>
                <a:lnTo>
                  <a:pt x="4739" y="6531"/>
                </a:lnTo>
                <a:lnTo>
                  <a:pt x="4765" y="6547"/>
                </a:lnTo>
                <a:lnTo>
                  <a:pt x="4778" y="6555"/>
                </a:lnTo>
                <a:lnTo>
                  <a:pt x="4790" y="6564"/>
                </a:lnTo>
                <a:lnTo>
                  <a:pt x="4802" y="6573"/>
                </a:lnTo>
                <a:lnTo>
                  <a:pt x="4813" y="6584"/>
                </a:lnTo>
                <a:lnTo>
                  <a:pt x="4823" y="6596"/>
                </a:lnTo>
                <a:lnTo>
                  <a:pt x="4832" y="6608"/>
                </a:lnTo>
                <a:lnTo>
                  <a:pt x="4840" y="6622"/>
                </a:lnTo>
                <a:lnTo>
                  <a:pt x="4847" y="6637"/>
                </a:lnTo>
                <a:lnTo>
                  <a:pt x="4852" y="6651"/>
                </a:lnTo>
                <a:lnTo>
                  <a:pt x="4855" y="6666"/>
                </a:lnTo>
                <a:lnTo>
                  <a:pt x="4857" y="6681"/>
                </a:lnTo>
                <a:lnTo>
                  <a:pt x="4858" y="6698"/>
                </a:lnTo>
                <a:lnTo>
                  <a:pt x="4857" y="6713"/>
                </a:lnTo>
                <a:lnTo>
                  <a:pt x="4855" y="6728"/>
                </a:lnTo>
                <a:lnTo>
                  <a:pt x="4852" y="6744"/>
                </a:lnTo>
                <a:lnTo>
                  <a:pt x="4849" y="6760"/>
                </a:lnTo>
                <a:lnTo>
                  <a:pt x="4841" y="6791"/>
                </a:lnTo>
                <a:lnTo>
                  <a:pt x="4833" y="6823"/>
                </a:lnTo>
                <a:lnTo>
                  <a:pt x="4825" y="6852"/>
                </a:lnTo>
                <a:lnTo>
                  <a:pt x="4865" y="6886"/>
                </a:lnTo>
                <a:lnTo>
                  <a:pt x="4908" y="6918"/>
                </a:lnTo>
                <a:lnTo>
                  <a:pt x="4992" y="6983"/>
                </a:lnTo>
                <a:lnTo>
                  <a:pt x="5035" y="7015"/>
                </a:lnTo>
                <a:lnTo>
                  <a:pt x="5076" y="7049"/>
                </a:lnTo>
                <a:lnTo>
                  <a:pt x="5096" y="7066"/>
                </a:lnTo>
                <a:lnTo>
                  <a:pt x="5115" y="7084"/>
                </a:lnTo>
                <a:lnTo>
                  <a:pt x="5135" y="7103"/>
                </a:lnTo>
                <a:lnTo>
                  <a:pt x="5153" y="7122"/>
                </a:lnTo>
                <a:lnTo>
                  <a:pt x="5166" y="7138"/>
                </a:lnTo>
                <a:lnTo>
                  <a:pt x="5179" y="7155"/>
                </a:lnTo>
                <a:lnTo>
                  <a:pt x="5189" y="7174"/>
                </a:lnTo>
                <a:lnTo>
                  <a:pt x="5198" y="7193"/>
                </a:lnTo>
                <a:lnTo>
                  <a:pt x="5205" y="7213"/>
                </a:lnTo>
                <a:lnTo>
                  <a:pt x="5211" y="7233"/>
                </a:lnTo>
                <a:lnTo>
                  <a:pt x="5215" y="7253"/>
                </a:lnTo>
                <a:lnTo>
                  <a:pt x="5218" y="7274"/>
                </a:lnTo>
                <a:lnTo>
                  <a:pt x="5220" y="7294"/>
                </a:lnTo>
                <a:lnTo>
                  <a:pt x="5221" y="7316"/>
                </a:lnTo>
                <a:lnTo>
                  <a:pt x="5220" y="7337"/>
                </a:lnTo>
                <a:lnTo>
                  <a:pt x="5217" y="7359"/>
                </a:lnTo>
                <a:lnTo>
                  <a:pt x="5215" y="7379"/>
                </a:lnTo>
                <a:lnTo>
                  <a:pt x="5211" y="7401"/>
                </a:lnTo>
                <a:lnTo>
                  <a:pt x="5207" y="7422"/>
                </a:lnTo>
                <a:lnTo>
                  <a:pt x="5201" y="7441"/>
                </a:lnTo>
                <a:lnTo>
                  <a:pt x="5214" y="7453"/>
                </a:lnTo>
                <a:lnTo>
                  <a:pt x="5227" y="7465"/>
                </a:lnTo>
                <a:lnTo>
                  <a:pt x="5239" y="7478"/>
                </a:lnTo>
                <a:lnTo>
                  <a:pt x="5250" y="7492"/>
                </a:lnTo>
                <a:lnTo>
                  <a:pt x="5261" y="7506"/>
                </a:lnTo>
                <a:lnTo>
                  <a:pt x="5270" y="7522"/>
                </a:lnTo>
                <a:lnTo>
                  <a:pt x="5279" y="7537"/>
                </a:lnTo>
                <a:lnTo>
                  <a:pt x="5287" y="7552"/>
                </a:lnTo>
                <a:lnTo>
                  <a:pt x="5293" y="7568"/>
                </a:lnTo>
                <a:lnTo>
                  <a:pt x="5299" y="7585"/>
                </a:lnTo>
                <a:lnTo>
                  <a:pt x="5304" y="7602"/>
                </a:lnTo>
                <a:lnTo>
                  <a:pt x="5308" y="7619"/>
                </a:lnTo>
                <a:lnTo>
                  <a:pt x="5310" y="7637"/>
                </a:lnTo>
                <a:lnTo>
                  <a:pt x="5311" y="7654"/>
                </a:lnTo>
                <a:lnTo>
                  <a:pt x="5310" y="7672"/>
                </a:lnTo>
                <a:lnTo>
                  <a:pt x="5308" y="7689"/>
                </a:lnTo>
                <a:lnTo>
                  <a:pt x="5307" y="7708"/>
                </a:lnTo>
                <a:lnTo>
                  <a:pt x="5303" y="7725"/>
                </a:lnTo>
                <a:lnTo>
                  <a:pt x="5298" y="7741"/>
                </a:lnTo>
                <a:lnTo>
                  <a:pt x="5291" y="7756"/>
                </a:lnTo>
                <a:lnTo>
                  <a:pt x="5284" y="7771"/>
                </a:lnTo>
                <a:lnTo>
                  <a:pt x="5274" y="7785"/>
                </a:lnTo>
                <a:lnTo>
                  <a:pt x="5264" y="7798"/>
                </a:lnTo>
                <a:lnTo>
                  <a:pt x="5252" y="7811"/>
                </a:lnTo>
                <a:lnTo>
                  <a:pt x="5240" y="7823"/>
                </a:lnTo>
                <a:lnTo>
                  <a:pt x="5227" y="7834"/>
                </a:lnTo>
                <a:lnTo>
                  <a:pt x="5213" y="7844"/>
                </a:lnTo>
                <a:lnTo>
                  <a:pt x="5199" y="7854"/>
                </a:lnTo>
                <a:lnTo>
                  <a:pt x="5170" y="7873"/>
                </a:lnTo>
                <a:lnTo>
                  <a:pt x="5140" y="7888"/>
                </a:lnTo>
                <a:lnTo>
                  <a:pt x="5108" y="7904"/>
                </a:lnTo>
                <a:lnTo>
                  <a:pt x="5074" y="7918"/>
                </a:lnTo>
                <a:lnTo>
                  <a:pt x="5041" y="7931"/>
                </a:lnTo>
                <a:lnTo>
                  <a:pt x="5008" y="7944"/>
                </a:lnTo>
                <a:lnTo>
                  <a:pt x="4974" y="7956"/>
                </a:lnTo>
                <a:lnTo>
                  <a:pt x="4939" y="7968"/>
                </a:lnTo>
                <a:lnTo>
                  <a:pt x="4904" y="7978"/>
                </a:lnTo>
                <a:lnTo>
                  <a:pt x="4870" y="7988"/>
                </a:lnTo>
                <a:lnTo>
                  <a:pt x="4800" y="8006"/>
                </a:lnTo>
                <a:lnTo>
                  <a:pt x="4730" y="8023"/>
                </a:lnTo>
                <a:lnTo>
                  <a:pt x="4660" y="8038"/>
                </a:lnTo>
                <a:lnTo>
                  <a:pt x="4589" y="8052"/>
                </a:lnTo>
                <a:lnTo>
                  <a:pt x="4508" y="8066"/>
                </a:lnTo>
                <a:lnTo>
                  <a:pt x="4426" y="8079"/>
                </a:lnTo>
                <a:lnTo>
                  <a:pt x="4345" y="8091"/>
                </a:lnTo>
                <a:lnTo>
                  <a:pt x="4263" y="8102"/>
                </a:lnTo>
                <a:lnTo>
                  <a:pt x="4180" y="8112"/>
                </a:lnTo>
                <a:lnTo>
                  <a:pt x="4099" y="8119"/>
                </a:lnTo>
                <a:lnTo>
                  <a:pt x="4016" y="8127"/>
                </a:lnTo>
                <a:lnTo>
                  <a:pt x="3935" y="8133"/>
                </a:lnTo>
                <a:lnTo>
                  <a:pt x="3852" y="8137"/>
                </a:lnTo>
                <a:lnTo>
                  <a:pt x="3770" y="8140"/>
                </a:lnTo>
                <a:lnTo>
                  <a:pt x="3687" y="8141"/>
                </a:lnTo>
                <a:lnTo>
                  <a:pt x="3604" y="8141"/>
                </a:lnTo>
                <a:lnTo>
                  <a:pt x="3522" y="8139"/>
                </a:lnTo>
                <a:lnTo>
                  <a:pt x="3439" y="8136"/>
                </a:lnTo>
                <a:lnTo>
                  <a:pt x="3358" y="8131"/>
                </a:lnTo>
                <a:lnTo>
                  <a:pt x="3275" y="8125"/>
                </a:lnTo>
                <a:lnTo>
                  <a:pt x="3157" y="8113"/>
                </a:lnTo>
                <a:lnTo>
                  <a:pt x="3038" y="8100"/>
                </a:lnTo>
                <a:lnTo>
                  <a:pt x="2920" y="8085"/>
                </a:lnTo>
                <a:lnTo>
                  <a:pt x="2860" y="8076"/>
                </a:lnTo>
                <a:lnTo>
                  <a:pt x="2801" y="8066"/>
                </a:lnTo>
                <a:lnTo>
                  <a:pt x="2742" y="8055"/>
                </a:lnTo>
                <a:lnTo>
                  <a:pt x="2684" y="8044"/>
                </a:lnTo>
                <a:lnTo>
                  <a:pt x="2626" y="8033"/>
                </a:lnTo>
                <a:lnTo>
                  <a:pt x="2567" y="8019"/>
                </a:lnTo>
                <a:lnTo>
                  <a:pt x="2510" y="8005"/>
                </a:lnTo>
                <a:lnTo>
                  <a:pt x="2452" y="7990"/>
                </a:lnTo>
                <a:lnTo>
                  <a:pt x="2395" y="7974"/>
                </a:lnTo>
                <a:lnTo>
                  <a:pt x="2338" y="7955"/>
                </a:lnTo>
                <a:lnTo>
                  <a:pt x="2296" y="7940"/>
                </a:lnTo>
                <a:lnTo>
                  <a:pt x="2254" y="7925"/>
                </a:lnTo>
                <a:lnTo>
                  <a:pt x="2213" y="7908"/>
                </a:lnTo>
                <a:lnTo>
                  <a:pt x="2192" y="7898"/>
                </a:lnTo>
                <a:lnTo>
                  <a:pt x="2172" y="7888"/>
                </a:lnTo>
                <a:lnTo>
                  <a:pt x="2152" y="7877"/>
                </a:lnTo>
                <a:lnTo>
                  <a:pt x="2134" y="7866"/>
                </a:lnTo>
                <a:lnTo>
                  <a:pt x="2115" y="7853"/>
                </a:lnTo>
                <a:lnTo>
                  <a:pt x="2097" y="7840"/>
                </a:lnTo>
                <a:lnTo>
                  <a:pt x="2080" y="7826"/>
                </a:lnTo>
                <a:lnTo>
                  <a:pt x="2064" y="7811"/>
                </a:lnTo>
                <a:lnTo>
                  <a:pt x="2049" y="7796"/>
                </a:lnTo>
                <a:lnTo>
                  <a:pt x="2034" y="7778"/>
                </a:lnTo>
                <a:lnTo>
                  <a:pt x="2028" y="7767"/>
                </a:lnTo>
                <a:lnTo>
                  <a:pt x="2023" y="7756"/>
                </a:lnTo>
                <a:lnTo>
                  <a:pt x="2014" y="7735"/>
                </a:lnTo>
                <a:lnTo>
                  <a:pt x="2009" y="7712"/>
                </a:lnTo>
                <a:lnTo>
                  <a:pt x="2005" y="7689"/>
                </a:lnTo>
                <a:lnTo>
                  <a:pt x="2003" y="7666"/>
                </a:lnTo>
                <a:lnTo>
                  <a:pt x="2004" y="7642"/>
                </a:lnTo>
                <a:lnTo>
                  <a:pt x="2008" y="7619"/>
                </a:lnTo>
                <a:lnTo>
                  <a:pt x="2012" y="7597"/>
                </a:lnTo>
                <a:lnTo>
                  <a:pt x="2019" y="7575"/>
                </a:lnTo>
                <a:lnTo>
                  <a:pt x="2027" y="7553"/>
                </a:lnTo>
                <a:lnTo>
                  <a:pt x="2038" y="7533"/>
                </a:lnTo>
                <a:lnTo>
                  <a:pt x="2050" y="7512"/>
                </a:lnTo>
                <a:lnTo>
                  <a:pt x="2063" y="7492"/>
                </a:lnTo>
                <a:lnTo>
                  <a:pt x="2078" y="7475"/>
                </a:lnTo>
                <a:lnTo>
                  <a:pt x="2095" y="7459"/>
                </a:lnTo>
                <a:lnTo>
                  <a:pt x="2113" y="7443"/>
                </a:lnTo>
                <a:lnTo>
                  <a:pt x="2108" y="7424"/>
                </a:lnTo>
                <a:lnTo>
                  <a:pt x="2103" y="7404"/>
                </a:lnTo>
                <a:lnTo>
                  <a:pt x="2100" y="7385"/>
                </a:lnTo>
                <a:lnTo>
                  <a:pt x="2097" y="7365"/>
                </a:lnTo>
                <a:lnTo>
                  <a:pt x="2095" y="7346"/>
                </a:lnTo>
                <a:lnTo>
                  <a:pt x="2094" y="7326"/>
                </a:lnTo>
                <a:lnTo>
                  <a:pt x="2094" y="7306"/>
                </a:lnTo>
                <a:lnTo>
                  <a:pt x="2095" y="7286"/>
                </a:lnTo>
                <a:lnTo>
                  <a:pt x="2097" y="7266"/>
                </a:lnTo>
                <a:lnTo>
                  <a:pt x="2099" y="7247"/>
                </a:lnTo>
                <a:lnTo>
                  <a:pt x="2104" y="7228"/>
                </a:lnTo>
                <a:lnTo>
                  <a:pt x="2110" y="7210"/>
                </a:lnTo>
                <a:lnTo>
                  <a:pt x="2116" y="7191"/>
                </a:lnTo>
                <a:lnTo>
                  <a:pt x="2125" y="7174"/>
                </a:lnTo>
                <a:lnTo>
                  <a:pt x="2136" y="7156"/>
                </a:lnTo>
                <a:lnTo>
                  <a:pt x="2148" y="7140"/>
                </a:lnTo>
                <a:lnTo>
                  <a:pt x="2166" y="7119"/>
                </a:lnTo>
                <a:lnTo>
                  <a:pt x="2185" y="7099"/>
                </a:lnTo>
                <a:lnTo>
                  <a:pt x="2205" y="7079"/>
                </a:lnTo>
                <a:lnTo>
                  <a:pt x="2226" y="7061"/>
                </a:lnTo>
                <a:lnTo>
                  <a:pt x="2247" y="7042"/>
                </a:lnTo>
                <a:lnTo>
                  <a:pt x="2269" y="7025"/>
                </a:lnTo>
                <a:lnTo>
                  <a:pt x="2312" y="6990"/>
                </a:lnTo>
                <a:lnTo>
                  <a:pt x="2402" y="6923"/>
                </a:lnTo>
                <a:lnTo>
                  <a:pt x="2446" y="6889"/>
                </a:lnTo>
                <a:lnTo>
                  <a:pt x="2489" y="6853"/>
                </a:lnTo>
                <a:lnTo>
                  <a:pt x="2483" y="6824"/>
                </a:lnTo>
                <a:lnTo>
                  <a:pt x="2474" y="6794"/>
                </a:lnTo>
                <a:lnTo>
                  <a:pt x="2466" y="6764"/>
                </a:lnTo>
                <a:lnTo>
                  <a:pt x="2460" y="6734"/>
                </a:lnTo>
                <a:lnTo>
                  <a:pt x="2458" y="6718"/>
                </a:lnTo>
                <a:lnTo>
                  <a:pt x="2457" y="6703"/>
                </a:lnTo>
                <a:lnTo>
                  <a:pt x="2457" y="6688"/>
                </a:lnTo>
                <a:lnTo>
                  <a:pt x="2458" y="6674"/>
                </a:lnTo>
                <a:lnTo>
                  <a:pt x="2460" y="6659"/>
                </a:lnTo>
                <a:lnTo>
                  <a:pt x="2464" y="6644"/>
                </a:lnTo>
                <a:lnTo>
                  <a:pt x="2470" y="6630"/>
                </a:lnTo>
                <a:lnTo>
                  <a:pt x="2477" y="6616"/>
                </a:lnTo>
                <a:lnTo>
                  <a:pt x="2486" y="6602"/>
                </a:lnTo>
                <a:lnTo>
                  <a:pt x="2495" y="6590"/>
                </a:lnTo>
                <a:lnTo>
                  <a:pt x="2505" y="6579"/>
                </a:lnTo>
                <a:lnTo>
                  <a:pt x="2516" y="6569"/>
                </a:lnTo>
                <a:lnTo>
                  <a:pt x="2528" y="6561"/>
                </a:lnTo>
                <a:lnTo>
                  <a:pt x="2541" y="6552"/>
                </a:lnTo>
                <a:lnTo>
                  <a:pt x="2567" y="6537"/>
                </a:lnTo>
                <a:lnTo>
                  <a:pt x="2595" y="6522"/>
                </a:lnTo>
                <a:lnTo>
                  <a:pt x="2622" y="6508"/>
                </a:lnTo>
                <a:lnTo>
                  <a:pt x="2635" y="6499"/>
                </a:lnTo>
                <a:lnTo>
                  <a:pt x="2647" y="6491"/>
                </a:lnTo>
                <a:lnTo>
                  <a:pt x="2659" y="6481"/>
                </a:lnTo>
                <a:lnTo>
                  <a:pt x="2671" y="6472"/>
                </a:lnTo>
                <a:lnTo>
                  <a:pt x="2705" y="6440"/>
                </a:lnTo>
                <a:lnTo>
                  <a:pt x="2739" y="6406"/>
                </a:lnTo>
                <a:lnTo>
                  <a:pt x="2773" y="6374"/>
                </a:lnTo>
                <a:lnTo>
                  <a:pt x="2807" y="6339"/>
                </a:lnTo>
                <a:lnTo>
                  <a:pt x="2839" y="6305"/>
                </a:lnTo>
                <a:lnTo>
                  <a:pt x="2871" y="6269"/>
                </a:lnTo>
                <a:lnTo>
                  <a:pt x="2901" y="6234"/>
                </a:lnTo>
                <a:lnTo>
                  <a:pt x="2932" y="6197"/>
                </a:lnTo>
                <a:lnTo>
                  <a:pt x="2960" y="6159"/>
                </a:lnTo>
                <a:lnTo>
                  <a:pt x="2987" y="6119"/>
                </a:lnTo>
                <a:lnTo>
                  <a:pt x="3013" y="6080"/>
                </a:lnTo>
                <a:lnTo>
                  <a:pt x="3038" y="6040"/>
                </a:lnTo>
                <a:lnTo>
                  <a:pt x="3061" y="5999"/>
                </a:lnTo>
                <a:lnTo>
                  <a:pt x="3082" y="5956"/>
                </a:lnTo>
                <a:lnTo>
                  <a:pt x="3101" y="5913"/>
                </a:lnTo>
                <a:lnTo>
                  <a:pt x="3119" y="5868"/>
                </a:lnTo>
                <a:lnTo>
                  <a:pt x="3129" y="5837"/>
                </a:lnTo>
                <a:lnTo>
                  <a:pt x="3138" y="5805"/>
                </a:lnTo>
                <a:lnTo>
                  <a:pt x="3146" y="5774"/>
                </a:lnTo>
                <a:lnTo>
                  <a:pt x="3151" y="5742"/>
                </a:lnTo>
                <a:lnTo>
                  <a:pt x="3155" y="5710"/>
                </a:lnTo>
                <a:lnTo>
                  <a:pt x="3159" y="5678"/>
                </a:lnTo>
                <a:lnTo>
                  <a:pt x="3161" y="5646"/>
                </a:lnTo>
                <a:lnTo>
                  <a:pt x="3163" y="5613"/>
                </a:lnTo>
                <a:lnTo>
                  <a:pt x="3164" y="5548"/>
                </a:lnTo>
                <a:lnTo>
                  <a:pt x="3165" y="5481"/>
                </a:lnTo>
                <a:lnTo>
                  <a:pt x="3167" y="5416"/>
                </a:lnTo>
                <a:lnTo>
                  <a:pt x="3169" y="5384"/>
                </a:lnTo>
                <a:lnTo>
                  <a:pt x="3172" y="5352"/>
                </a:lnTo>
                <a:lnTo>
                  <a:pt x="3125" y="5337"/>
                </a:lnTo>
                <a:lnTo>
                  <a:pt x="3077" y="5321"/>
                </a:lnTo>
                <a:lnTo>
                  <a:pt x="3053" y="5312"/>
                </a:lnTo>
                <a:lnTo>
                  <a:pt x="3030" y="5303"/>
                </a:lnTo>
                <a:lnTo>
                  <a:pt x="3008" y="5292"/>
                </a:lnTo>
                <a:lnTo>
                  <a:pt x="2985" y="5281"/>
                </a:lnTo>
                <a:lnTo>
                  <a:pt x="2963" y="5269"/>
                </a:lnTo>
                <a:lnTo>
                  <a:pt x="2942" y="5256"/>
                </a:lnTo>
                <a:lnTo>
                  <a:pt x="2923" y="5242"/>
                </a:lnTo>
                <a:lnTo>
                  <a:pt x="2903" y="5226"/>
                </a:lnTo>
                <a:lnTo>
                  <a:pt x="2886" y="5210"/>
                </a:lnTo>
                <a:lnTo>
                  <a:pt x="2870" y="5191"/>
                </a:lnTo>
                <a:lnTo>
                  <a:pt x="2855" y="5171"/>
                </a:lnTo>
                <a:lnTo>
                  <a:pt x="2842" y="5149"/>
                </a:lnTo>
                <a:lnTo>
                  <a:pt x="2838" y="5137"/>
                </a:lnTo>
                <a:lnTo>
                  <a:pt x="2834" y="5126"/>
                </a:lnTo>
                <a:lnTo>
                  <a:pt x="2830" y="5114"/>
                </a:lnTo>
                <a:lnTo>
                  <a:pt x="2827" y="5102"/>
                </a:lnTo>
                <a:lnTo>
                  <a:pt x="2824" y="5079"/>
                </a:lnTo>
                <a:lnTo>
                  <a:pt x="2823" y="5055"/>
                </a:lnTo>
                <a:lnTo>
                  <a:pt x="2824" y="5031"/>
                </a:lnTo>
                <a:lnTo>
                  <a:pt x="2827" y="5009"/>
                </a:lnTo>
                <a:lnTo>
                  <a:pt x="2833" y="4986"/>
                </a:lnTo>
                <a:lnTo>
                  <a:pt x="2840" y="4963"/>
                </a:lnTo>
                <a:lnTo>
                  <a:pt x="2850" y="4942"/>
                </a:lnTo>
                <a:lnTo>
                  <a:pt x="2861" y="4921"/>
                </a:lnTo>
                <a:lnTo>
                  <a:pt x="2874" y="4901"/>
                </a:lnTo>
                <a:lnTo>
                  <a:pt x="2889" y="4881"/>
                </a:lnTo>
                <a:lnTo>
                  <a:pt x="2905" y="4864"/>
                </a:lnTo>
                <a:lnTo>
                  <a:pt x="2923" y="4848"/>
                </a:lnTo>
                <a:lnTo>
                  <a:pt x="2941" y="4833"/>
                </a:lnTo>
                <a:lnTo>
                  <a:pt x="2961" y="4819"/>
                </a:lnTo>
                <a:lnTo>
                  <a:pt x="2965" y="4798"/>
                </a:lnTo>
                <a:lnTo>
                  <a:pt x="2973" y="4776"/>
                </a:lnTo>
                <a:lnTo>
                  <a:pt x="2982" y="4755"/>
                </a:lnTo>
                <a:lnTo>
                  <a:pt x="2991" y="4736"/>
                </a:lnTo>
                <a:lnTo>
                  <a:pt x="3003" y="4717"/>
                </a:lnTo>
                <a:lnTo>
                  <a:pt x="3016" y="4700"/>
                </a:lnTo>
                <a:lnTo>
                  <a:pt x="3032" y="4683"/>
                </a:lnTo>
                <a:lnTo>
                  <a:pt x="3047" y="4666"/>
                </a:lnTo>
                <a:lnTo>
                  <a:pt x="3048" y="4643"/>
                </a:lnTo>
                <a:lnTo>
                  <a:pt x="3050" y="4622"/>
                </a:lnTo>
                <a:lnTo>
                  <a:pt x="3055" y="4576"/>
                </a:lnTo>
                <a:lnTo>
                  <a:pt x="3016" y="4565"/>
                </a:lnTo>
                <a:lnTo>
                  <a:pt x="2978" y="4553"/>
                </a:lnTo>
                <a:lnTo>
                  <a:pt x="2940" y="4541"/>
                </a:lnTo>
                <a:lnTo>
                  <a:pt x="2902" y="4527"/>
                </a:lnTo>
                <a:lnTo>
                  <a:pt x="2864" y="4513"/>
                </a:lnTo>
                <a:lnTo>
                  <a:pt x="2827" y="4498"/>
                </a:lnTo>
                <a:lnTo>
                  <a:pt x="2790" y="4481"/>
                </a:lnTo>
                <a:lnTo>
                  <a:pt x="2754" y="4465"/>
                </a:lnTo>
                <a:lnTo>
                  <a:pt x="2717" y="4448"/>
                </a:lnTo>
                <a:lnTo>
                  <a:pt x="2682" y="4429"/>
                </a:lnTo>
                <a:lnTo>
                  <a:pt x="2647" y="4410"/>
                </a:lnTo>
                <a:lnTo>
                  <a:pt x="2612" y="4390"/>
                </a:lnTo>
                <a:lnTo>
                  <a:pt x="2577" y="4369"/>
                </a:lnTo>
                <a:lnTo>
                  <a:pt x="2542" y="4349"/>
                </a:lnTo>
                <a:lnTo>
                  <a:pt x="2509" y="4327"/>
                </a:lnTo>
                <a:lnTo>
                  <a:pt x="2476" y="4304"/>
                </a:lnTo>
                <a:lnTo>
                  <a:pt x="2444" y="4280"/>
                </a:lnTo>
                <a:lnTo>
                  <a:pt x="2411" y="4256"/>
                </a:lnTo>
                <a:lnTo>
                  <a:pt x="2379" y="4231"/>
                </a:lnTo>
                <a:lnTo>
                  <a:pt x="2348" y="4206"/>
                </a:lnTo>
                <a:lnTo>
                  <a:pt x="2317" y="4180"/>
                </a:lnTo>
                <a:lnTo>
                  <a:pt x="2287" y="4153"/>
                </a:lnTo>
                <a:lnTo>
                  <a:pt x="2258" y="4126"/>
                </a:lnTo>
                <a:lnTo>
                  <a:pt x="2228" y="4099"/>
                </a:lnTo>
                <a:lnTo>
                  <a:pt x="2200" y="4069"/>
                </a:lnTo>
                <a:lnTo>
                  <a:pt x="2173" y="4041"/>
                </a:lnTo>
                <a:lnTo>
                  <a:pt x="2146" y="4011"/>
                </a:lnTo>
                <a:lnTo>
                  <a:pt x="2119" y="3980"/>
                </a:lnTo>
                <a:lnTo>
                  <a:pt x="2094" y="3950"/>
                </a:lnTo>
                <a:lnTo>
                  <a:pt x="2069" y="3918"/>
                </a:lnTo>
                <a:lnTo>
                  <a:pt x="2044" y="3887"/>
                </a:lnTo>
                <a:lnTo>
                  <a:pt x="2020" y="3854"/>
                </a:lnTo>
                <a:lnTo>
                  <a:pt x="1991" y="3861"/>
                </a:lnTo>
                <a:lnTo>
                  <a:pt x="1963" y="3866"/>
                </a:lnTo>
                <a:lnTo>
                  <a:pt x="1934" y="3871"/>
                </a:lnTo>
                <a:lnTo>
                  <a:pt x="1905" y="3874"/>
                </a:lnTo>
                <a:lnTo>
                  <a:pt x="1876" y="3876"/>
                </a:lnTo>
                <a:lnTo>
                  <a:pt x="1848" y="3877"/>
                </a:lnTo>
                <a:lnTo>
                  <a:pt x="1819" y="3876"/>
                </a:lnTo>
                <a:lnTo>
                  <a:pt x="1789" y="3875"/>
                </a:lnTo>
                <a:lnTo>
                  <a:pt x="1761" y="3873"/>
                </a:lnTo>
                <a:lnTo>
                  <a:pt x="1732" y="3868"/>
                </a:lnTo>
                <a:lnTo>
                  <a:pt x="1703" y="3863"/>
                </a:lnTo>
                <a:lnTo>
                  <a:pt x="1675" y="3858"/>
                </a:lnTo>
                <a:lnTo>
                  <a:pt x="1647" y="3850"/>
                </a:lnTo>
                <a:lnTo>
                  <a:pt x="1619" y="3841"/>
                </a:lnTo>
                <a:lnTo>
                  <a:pt x="1591" y="3831"/>
                </a:lnTo>
                <a:lnTo>
                  <a:pt x="1564" y="3822"/>
                </a:lnTo>
                <a:lnTo>
                  <a:pt x="1548" y="3814"/>
                </a:lnTo>
                <a:lnTo>
                  <a:pt x="1532" y="3805"/>
                </a:lnTo>
                <a:lnTo>
                  <a:pt x="1515" y="3797"/>
                </a:lnTo>
                <a:lnTo>
                  <a:pt x="1500" y="3787"/>
                </a:lnTo>
                <a:lnTo>
                  <a:pt x="1485" y="3777"/>
                </a:lnTo>
                <a:lnTo>
                  <a:pt x="1470" y="3766"/>
                </a:lnTo>
                <a:lnTo>
                  <a:pt x="1456" y="3754"/>
                </a:lnTo>
                <a:lnTo>
                  <a:pt x="1441" y="3742"/>
                </a:lnTo>
                <a:lnTo>
                  <a:pt x="1429" y="3729"/>
                </a:lnTo>
                <a:lnTo>
                  <a:pt x="1416" y="3716"/>
                </a:lnTo>
                <a:lnTo>
                  <a:pt x="1406" y="3702"/>
                </a:lnTo>
                <a:lnTo>
                  <a:pt x="1396" y="3687"/>
                </a:lnTo>
                <a:lnTo>
                  <a:pt x="1386" y="3672"/>
                </a:lnTo>
                <a:lnTo>
                  <a:pt x="1378" y="3655"/>
                </a:lnTo>
                <a:lnTo>
                  <a:pt x="1372" y="3638"/>
                </a:lnTo>
                <a:lnTo>
                  <a:pt x="1366" y="3619"/>
                </a:lnTo>
                <a:lnTo>
                  <a:pt x="1362" y="3599"/>
                </a:lnTo>
                <a:lnTo>
                  <a:pt x="1359" y="3577"/>
                </a:lnTo>
                <a:lnTo>
                  <a:pt x="1359" y="3556"/>
                </a:lnTo>
                <a:lnTo>
                  <a:pt x="1360" y="3536"/>
                </a:lnTo>
                <a:lnTo>
                  <a:pt x="1363" y="3514"/>
                </a:lnTo>
                <a:lnTo>
                  <a:pt x="1367" y="3493"/>
                </a:lnTo>
                <a:lnTo>
                  <a:pt x="1374" y="3474"/>
                </a:lnTo>
                <a:lnTo>
                  <a:pt x="1382" y="3454"/>
                </a:lnTo>
                <a:lnTo>
                  <a:pt x="1390" y="3435"/>
                </a:lnTo>
                <a:lnTo>
                  <a:pt x="1401" y="3416"/>
                </a:lnTo>
                <a:lnTo>
                  <a:pt x="1412" y="3398"/>
                </a:lnTo>
                <a:lnTo>
                  <a:pt x="1425" y="3380"/>
                </a:lnTo>
                <a:lnTo>
                  <a:pt x="1439" y="3364"/>
                </a:lnTo>
                <a:lnTo>
                  <a:pt x="1454" y="3349"/>
                </a:lnTo>
                <a:lnTo>
                  <a:pt x="1470" y="3335"/>
                </a:lnTo>
                <a:lnTo>
                  <a:pt x="1486" y="3322"/>
                </a:lnTo>
                <a:lnTo>
                  <a:pt x="1497" y="3313"/>
                </a:lnTo>
                <a:lnTo>
                  <a:pt x="1507" y="3305"/>
                </a:lnTo>
                <a:lnTo>
                  <a:pt x="1529" y="3292"/>
                </a:lnTo>
                <a:lnTo>
                  <a:pt x="1552" y="3279"/>
                </a:lnTo>
                <a:lnTo>
                  <a:pt x="1576" y="3268"/>
                </a:lnTo>
                <a:lnTo>
                  <a:pt x="1600" y="3259"/>
                </a:lnTo>
                <a:lnTo>
                  <a:pt x="1624" y="3249"/>
                </a:lnTo>
                <a:lnTo>
                  <a:pt x="1673" y="3230"/>
                </a:lnTo>
                <a:lnTo>
                  <a:pt x="1679" y="3224"/>
                </a:lnTo>
                <a:lnTo>
                  <a:pt x="1685" y="3218"/>
                </a:lnTo>
                <a:lnTo>
                  <a:pt x="1689" y="3211"/>
                </a:lnTo>
                <a:lnTo>
                  <a:pt x="1691" y="3204"/>
                </a:lnTo>
                <a:lnTo>
                  <a:pt x="1692" y="3197"/>
                </a:lnTo>
                <a:lnTo>
                  <a:pt x="1691" y="3189"/>
                </a:lnTo>
                <a:lnTo>
                  <a:pt x="1690" y="3181"/>
                </a:lnTo>
                <a:lnTo>
                  <a:pt x="1688" y="3174"/>
                </a:lnTo>
                <a:lnTo>
                  <a:pt x="1682" y="3159"/>
                </a:lnTo>
                <a:lnTo>
                  <a:pt x="1673" y="3143"/>
                </a:lnTo>
                <a:lnTo>
                  <a:pt x="1663" y="3129"/>
                </a:lnTo>
                <a:lnTo>
                  <a:pt x="1654" y="3117"/>
                </a:lnTo>
                <a:lnTo>
                  <a:pt x="1640" y="3101"/>
                </a:lnTo>
                <a:lnTo>
                  <a:pt x="1625" y="3085"/>
                </a:lnTo>
                <a:lnTo>
                  <a:pt x="1596" y="3055"/>
                </a:lnTo>
                <a:lnTo>
                  <a:pt x="1564" y="3026"/>
                </a:lnTo>
                <a:lnTo>
                  <a:pt x="1532" y="3000"/>
                </a:lnTo>
                <a:lnTo>
                  <a:pt x="1497" y="2975"/>
                </a:lnTo>
                <a:lnTo>
                  <a:pt x="1462" y="2951"/>
                </a:lnTo>
                <a:lnTo>
                  <a:pt x="1426" y="2928"/>
                </a:lnTo>
                <a:lnTo>
                  <a:pt x="1389" y="2908"/>
                </a:lnTo>
                <a:lnTo>
                  <a:pt x="1352" y="2887"/>
                </a:lnTo>
                <a:lnTo>
                  <a:pt x="1314" y="2867"/>
                </a:lnTo>
                <a:lnTo>
                  <a:pt x="1237" y="2829"/>
                </a:lnTo>
                <a:lnTo>
                  <a:pt x="1160" y="2793"/>
                </a:lnTo>
                <a:lnTo>
                  <a:pt x="1084" y="2756"/>
                </a:lnTo>
                <a:lnTo>
                  <a:pt x="1029" y="2727"/>
                </a:lnTo>
                <a:lnTo>
                  <a:pt x="977" y="2697"/>
                </a:lnTo>
                <a:lnTo>
                  <a:pt x="925" y="2664"/>
                </a:lnTo>
                <a:lnTo>
                  <a:pt x="874" y="2630"/>
                </a:lnTo>
                <a:lnTo>
                  <a:pt x="823" y="2596"/>
                </a:lnTo>
                <a:lnTo>
                  <a:pt x="774" y="2560"/>
                </a:lnTo>
                <a:lnTo>
                  <a:pt x="725" y="2522"/>
                </a:lnTo>
                <a:lnTo>
                  <a:pt x="678" y="2484"/>
                </a:lnTo>
                <a:lnTo>
                  <a:pt x="632" y="2443"/>
                </a:lnTo>
                <a:lnTo>
                  <a:pt x="586" y="2402"/>
                </a:lnTo>
                <a:lnTo>
                  <a:pt x="541" y="2360"/>
                </a:lnTo>
                <a:lnTo>
                  <a:pt x="498" y="2317"/>
                </a:lnTo>
                <a:lnTo>
                  <a:pt x="456" y="2273"/>
                </a:lnTo>
                <a:lnTo>
                  <a:pt x="414" y="2227"/>
                </a:lnTo>
                <a:lnTo>
                  <a:pt x="374" y="2181"/>
                </a:lnTo>
                <a:lnTo>
                  <a:pt x="335" y="2135"/>
                </a:lnTo>
                <a:lnTo>
                  <a:pt x="301" y="2090"/>
                </a:lnTo>
                <a:lnTo>
                  <a:pt x="267" y="2046"/>
                </a:lnTo>
                <a:lnTo>
                  <a:pt x="236" y="1999"/>
                </a:lnTo>
                <a:lnTo>
                  <a:pt x="206" y="1952"/>
                </a:lnTo>
                <a:lnTo>
                  <a:pt x="176" y="1903"/>
                </a:lnTo>
                <a:lnTo>
                  <a:pt x="148" y="1854"/>
                </a:lnTo>
                <a:lnTo>
                  <a:pt x="123" y="1804"/>
                </a:lnTo>
                <a:lnTo>
                  <a:pt x="99" y="1753"/>
                </a:lnTo>
                <a:lnTo>
                  <a:pt x="77" y="1701"/>
                </a:lnTo>
                <a:lnTo>
                  <a:pt x="58" y="1649"/>
                </a:lnTo>
                <a:lnTo>
                  <a:pt x="49" y="1623"/>
                </a:lnTo>
                <a:lnTo>
                  <a:pt x="41" y="1596"/>
                </a:lnTo>
                <a:lnTo>
                  <a:pt x="34" y="1568"/>
                </a:lnTo>
                <a:lnTo>
                  <a:pt x="27" y="1541"/>
                </a:lnTo>
                <a:lnTo>
                  <a:pt x="21" y="1514"/>
                </a:lnTo>
                <a:lnTo>
                  <a:pt x="16" y="1487"/>
                </a:lnTo>
                <a:lnTo>
                  <a:pt x="11" y="1459"/>
                </a:lnTo>
                <a:lnTo>
                  <a:pt x="8" y="1431"/>
                </a:lnTo>
                <a:lnTo>
                  <a:pt x="4" y="1403"/>
                </a:lnTo>
                <a:lnTo>
                  <a:pt x="2" y="1375"/>
                </a:lnTo>
                <a:lnTo>
                  <a:pt x="1" y="1347"/>
                </a:lnTo>
                <a:lnTo>
                  <a:pt x="0" y="1318"/>
                </a:lnTo>
                <a:lnTo>
                  <a:pt x="1" y="1286"/>
                </a:lnTo>
                <a:lnTo>
                  <a:pt x="4" y="1252"/>
                </a:lnTo>
                <a:lnTo>
                  <a:pt x="8" y="1217"/>
                </a:lnTo>
                <a:lnTo>
                  <a:pt x="12" y="1184"/>
                </a:lnTo>
                <a:lnTo>
                  <a:pt x="19" y="1150"/>
                </a:lnTo>
                <a:lnTo>
                  <a:pt x="26" y="1116"/>
                </a:lnTo>
                <a:lnTo>
                  <a:pt x="35" y="1084"/>
                </a:lnTo>
                <a:lnTo>
                  <a:pt x="47" y="1051"/>
                </a:lnTo>
                <a:lnTo>
                  <a:pt x="60" y="1021"/>
                </a:lnTo>
                <a:lnTo>
                  <a:pt x="75" y="990"/>
                </a:lnTo>
                <a:lnTo>
                  <a:pt x="83" y="976"/>
                </a:lnTo>
                <a:lnTo>
                  <a:pt x="92" y="962"/>
                </a:lnTo>
                <a:lnTo>
                  <a:pt x="101" y="948"/>
                </a:lnTo>
                <a:lnTo>
                  <a:pt x="112" y="935"/>
                </a:lnTo>
                <a:lnTo>
                  <a:pt x="123" y="923"/>
                </a:lnTo>
                <a:lnTo>
                  <a:pt x="134" y="910"/>
                </a:lnTo>
                <a:lnTo>
                  <a:pt x="146" y="899"/>
                </a:lnTo>
                <a:lnTo>
                  <a:pt x="159" y="887"/>
                </a:lnTo>
                <a:lnTo>
                  <a:pt x="172" y="877"/>
                </a:lnTo>
                <a:lnTo>
                  <a:pt x="186" y="867"/>
                </a:lnTo>
                <a:lnTo>
                  <a:pt x="201" y="858"/>
                </a:lnTo>
                <a:lnTo>
                  <a:pt x="217" y="849"/>
                </a:lnTo>
                <a:lnTo>
                  <a:pt x="215" y="829"/>
                </a:lnTo>
                <a:lnTo>
                  <a:pt x="214" y="811"/>
                </a:lnTo>
                <a:lnTo>
                  <a:pt x="215" y="791"/>
                </a:lnTo>
                <a:lnTo>
                  <a:pt x="217" y="772"/>
                </a:lnTo>
                <a:lnTo>
                  <a:pt x="221" y="753"/>
                </a:lnTo>
                <a:lnTo>
                  <a:pt x="225" y="735"/>
                </a:lnTo>
                <a:lnTo>
                  <a:pt x="231" y="716"/>
                </a:lnTo>
                <a:lnTo>
                  <a:pt x="237" y="698"/>
                </a:lnTo>
                <a:lnTo>
                  <a:pt x="245" y="680"/>
                </a:lnTo>
                <a:lnTo>
                  <a:pt x="253" y="663"/>
                </a:lnTo>
                <a:lnTo>
                  <a:pt x="263" y="647"/>
                </a:lnTo>
                <a:lnTo>
                  <a:pt x="274" y="631"/>
                </a:lnTo>
                <a:lnTo>
                  <a:pt x="286" y="616"/>
                </a:lnTo>
                <a:lnTo>
                  <a:pt x="299" y="601"/>
                </a:lnTo>
                <a:lnTo>
                  <a:pt x="312" y="588"/>
                </a:lnTo>
                <a:lnTo>
                  <a:pt x="327" y="575"/>
                </a:lnTo>
                <a:lnTo>
                  <a:pt x="353" y="554"/>
                </a:lnTo>
                <a:lnTo>
                  <a:pt x="381" y="536"/>
                </a:lnTo>
                <a:lnTo>
                  <a:pt x="409" y="519"/>
                </a:lnTo>
                <a:lnTo>
                  <a:pt x="438" y="505"/>
                </a:lnTo>
                <a:lnTo>
                  <a:pt x="469" y="493"/>
                </a:lnTo>
                <a:lnTo>
                  <a:pt x="500" y="484"/>
                </a:lnTo>
                <a:lnTo>
                  <a:pt x="532" y="475"/>
                </a:lnTo>
                <a:lnTo>
                  <a:pt x="564" y="468"/>
                </a:lnTo>
                <a:lnTo>
                  <a:pt x="597" y="464"/>
                </a:lnTo>
                <a:lnTo>
                  <a:pt x="629" y="461"/>
                </a:lnTo>
                <a:lnTo>
                  <a:pt x="663" y="460"/>
                </a:lnTo>
                <a:lnTo>
                  <a:pt x="696" y="460"/>
                </a:lnTo>
                <a:lnTo>
                  <a:pt x="729" y="462"/>
                </a:lnTo>
                <a:lnTo>
                  <a:pt x="762" y="466"/>
                </a:lnTo>
                <a:lnTo>
                  <a:pt x="795" y="471"/>
                </a:lnTo>
                <a:lnTo>
                  <a:pt x="826" y="477"/>
                </a:lnTo>
                <a:lnTo>
                  <a:pt x="853" y="485"/>
                </a:lnTo>
                <a:lnTo>
                  <a:pt x="879" y="493"/>
                </a:lnTo>
                <a:lnTo>
                  <a:pt x="904" y="504"/>
                </a:lnTo>
                <a:lnTo>
                  <a:pt x="931" y="516"/>
                </a:lnTo>
                <a:lnTo>
                  <a:pt x="954" y="529"/>
                </a:lnTo>
                <a:lnTo>
                  <a:pt x="978" y="544"/>
                </a:lnTo>
                <a:lnTo>
                  <a:pt x="1000" y="561"/>
                </a:lnTo>
                <a:lnTo>
                  <a:pt x="1022" y="578"/>
                </a:lnTo>
                <a:lnTo>
                  <a:pt x="1041" y="598"/>
                </a:lnTo>
                <a:lnTo>
                  <a:pt x="1060" y="617"/>
                </a:lnTo>
                <a:lnTo>
                  <a:pt x="1077" y="639"/>
                </a:lnTo>
                <a:lnTo>
                  <a:pt x="1091" y="662"/>
                </a:lnTo>
                <a:lnTo>
                  <a:pt x="1104" y="687"/>
                </a:lnTo>
                <a:lnTo>
                  <a:pt x="1116" y="712"/>
                </a:lnTo>
                <a:lnTo>
                  <a:pt x="1125" y="738"/>
                </a:lnTo>
                <a:lnTo>
                  <a:pt x="1128" y="752"/>
                </a:lnTo>
                <a:lnTo>
                  <a:pt x="1131" y="766"/>
                </a:lnTo>
                <a:lnTo>
                  <a:pt x="1172" y="779"/>
                </a:lnTo>
                <a:lnTo>
                  <a:pt x="1211" y="793"/>
                </a:lnTo>
                <a:lnTo>
                  <a:pt x="1251" y="809"/>
                </a:lnTo>
                <a:lnTo>
                  <a:pt x="1290" y="825"/>
                </a:lnTo>
                <a:lnTo>
                  <a:pt x="1369" y="858"/>
                </a:lnTo>
                <a:lnTo>
                  <a:pt x="1446" y="892"/>
                </a:lnTo>
                <a:lnTo>
                  <a:pt x="1436" y="822"/>
                </a:lnTo>
                <a:lnTo>
                  <a:pt x="1427" y="750"/>
                </a:lnTo>
                <a:lnTo>
                  <a:pt x="1410" y="606"/>
                </a:lnTo>
                <a:lnTo>
                  <a:pt x="1388" y="608"/>
                </a:lnTo>
                <a:lnTo>
                  <a:pt x="1366" y="608"/>
                </a:lnTo>
                <a:lnTo>
                  <a:pt x="1345" y="605"/>
                </a:lnTo>
                <a:lnTo>
                  <a:pt x="1323" y="603"/>
                </a:lnTo>
                <a:lnTo>
                  <a:pt x="1301" y="599"/>
                </a:lnTo>
                <a:lnTo>
                  <a:pt x="1279" y="593"/>
                </a:lnTo>
                <a:lnTo>
                  <a:pt x="1259" y="586"/>
                </a:lnTo>
                <a:lnTo>
                  <a:pt x="1239" y="578"/>
                </a:lnTo>
                <a:lnTo>
                  <a:pt x="1220" y="568"/>
                </a:lnTo>
                <a:lnTo>
                  <a:pt x="1200" y="558"/>
                </a:lnTo>
                <a:lnTo>
                  <a:pt x="1183" y="546"/>
                </a:lnTo>
                <a:lnTo>
                  <a:pt x="1165" y="531"/>
                </a:lnTo>
                <a:lnTo>
                  <a:pt x="1149" y="517"/>
                </a:lnTo>
                <a:lnTo>
                  <a:pt x="1135" y="501"/>
                </a:lnTo>
                <a:lnTo>
                  <a:pt x="1121" y="484"/>
                </a:lnTo>
                <a:lnTo>
                  <a:pt x="1109" y="465"/>
                </a:lnTo>
                <a:lnTo>
                  <a:pt x="1102" y="453"/>
                </a:lnTo>
                <a:lnTo>
                  <a:pt x="1096" y="442"/>
                </a:lnTo>
                <a:lnTo>
                  <a:pt x="1084" y="418"/>
                </a:lnTo>
                <a:lnTo>
                  <a:pt x="1075" y="393"/>
                </a:lnTo>
                <a:lnTo>
                  <a:pt x="1069" y="367"/>
                </a:lnTo>
                <a:lnTo>
                  <a:pt x="1064" y="341"/>
                </a:lnTo>
                <a:lnTo>
                  <a:pt x="1062" y="315"/>
                </a:lnTo>
                <a:lnTo>
                  <a:pt x="1063" y="289"/>
                </a:lnTo>
                <a:lnTo>
                  <a:pt x="1065" y="263"/>
                </a:lnTo>
                <a:lnTo>
                  <a:pt x="1070" y="237"/>
                </a:lnTo>
                <a:lnTo>
                  <a:pt x="1076" y="211"/>
                </a:lnTo>
                <a:lnTo>
                  <a:pt x="1086" y="186"/>
                </a:lnTo>
                <a:lnTo>
                  <a:pt x="1097" y="162"/>
                </a:lnTo>
                <a:lnTo>
                  <a:pt x="1110" y="139"/>
                </a:lnTo>
                <a:lnTo>
                  <a:pt x="1125" y="118"/>
                </a:lnTo>
                <a:lnTo>
                  <a:pt x="1134" y="108"/>
                </a:lnTo>
                <a:lnTo>
                  <a:pt x="1142" y="98"/>
                </a:lnTo>
                <a:lnTo>
                  <a:pt x="1152" y="89"/>
                </a:lnTo>
                <a:lnTo>
                  <a:pt x="1162" y="79"/>
                </a:lnTo>
                <a:close/>
                <a:moveTo>
                  <a:pt x="925" y="1586"/>
                </a:moveTo>
                <a:lnTo>
                  <a:pt x="925" y="1586"/>
                </a:lnTo>
                <a:lnTo>
                  <a:pt x="917" y="1609"/>
                </a:lnTo>
                <a:lnTo>
                  <a:pt x="912" y="1631"/>
                </a:lnTo>
                <a:lnTo>
                  <a:pt x="910" y="1654"/>
                </a:lnTo>
                <a:lnTo>
                  <a:pt x="909" y="1677"/>
                </a:lnTo>
                <a:lnTo>
                  <a:pt x="910" y="1700"/>
                </a:lnTo>
                <a:lnTo>
                  <a:pt x="913" y="1723"/>
                </a:lnTo>
                <a:lnTo>
                  <a:pt x="917" y="1746"/>
                </a:lnTo>
                <a:lnTo>
                  <a:pt x="924" y="1768"/>
                </a:lnTo>
                <a:lnTo>
                  <a:pt x="932" y="1790"/>
                </a:lnTo>
                <a:lnTo>
                  <a:pt x="940" y="1813"/>
                </a:lnTo>
                <a:lnTo>
                  <a:pt x="950" y="1834"/>
                </a:lnTo>
                <a:lnTo>
                  <a:pt x="961" y="1855"/>
                </a:lnTo>
                <a:lnTo>
                  <a:pt x="972" y="1876"/>
                </a:lnTo>
                <a:lnTo>
                  <a:pt x="984" y="1897"/>
                </a:lnTo>
                <a:lnTo>
                  <a:pt x="1009" y="1935"/>
                </a:lnTo>
                <a:lnTo>
                  <a:pt x="1039" y="1976"/>
                </a:lnTo>
                <a:lnTo>
                  <a:pt x="1071" y="2015"/>
                </a:lnTo>
                <a:lnTo>
                  <a:pt x="1104" y="2053"/>
                </a:lnTo>
                <a:lnTo>
                  <a:pt x="1139" y="2090"/>
                </a:lnTo>
                <a:lnTo>
                  <a:pt x="1176" y="2125"/>
                </a:lnTo>
                <a:lnTo>
                  <a:pt x="1213" y="2160"/>
                </a:lnTo>
                <a:lnTo>
                  <a:pt x="1252" y="2192"/>
                </a:lnTo>
                <a:lnTo>
                  <a:pt x="1291" y="2224"/>
                </a:lnTo>
                <a:lnTo>
                  <a:pt x="1332" y="2254"/>
                </a:lnTo>
                <a:lnTo>
                  <a:pt x="1373" y="2285"/>
                </a:lnTo>
                <a:lnTo>
                  <a:pt x="1415" y="2313"/>
                </a:lnTo>
                <a:lnTo>
                  <a:pt x="1458" y="2341"/>
                </a:lnTo>
                <a:lnTo>
                  <a:pt x="1501" y="2367"/>
                </a:lnTo>
                <a:lnTo>
                  <a:pt x="1545" y="2393"/>
                </a:lnTo>
                <a:lnTo>
                  <a:pt x="1589" y="2419"/>
                </a:lnTo>
                <a:lnTo>
                  <a:pt x="1634" y="2443"/>
                </a:lnTo>
                <a:lnTo>
                  <a:pt x="1540" y="1683"/>
                </a:lnTo>
                <a:lnTo>
                  <a:pt x="1517" y="1669"/>
                </a:lnTo>
                <a:lnTo>
                  <a:pt x="1496" y="1656"/>
                </a:lnTo>
                <a:lnTo>
                  <a:pt x="1474" y="1642"/>
                </a:lnTo>
                <a:lnTo>
                  <a:pt x="1452" y="1628"/>
                </a:lnTo>
                <a:lnTo>
                  <a:pt x="1411" y="1598"/>
                </a:lnTo>
                <a:lnTo>
                  <a:pt x="1370" y="1566"/>
                </a:lnTo>
                <a:lnTo>
                  <a:pt x="1328" y="1536"/>
                </a:lnTo>
                <a:lnTo>
                  <a:pt x="1287" y="1505"/>
                </a:lnTo>
                <a:lnTo>
                  <a:pt x="1265" y="1491"/>
                </a:lnTo>
                <a:lnTo>
                  <a:pt x="1244" y="1477"/>
                </a:lnTo>
                <a:lnTo>
                  <a:pt x="1221" y="1465"/>
                </a:lnTo>
                <a:lnTo>
                  <a:pt x="1198" y="1453"/>
                </a:lnTo>
                <a:lnTo>
                  <a:pt x="1188" y="1448"/>
                </a:lnTo>
                <a:lnTo>
                  <a:pt x="1177" y="1444"/>
                </a:lnTo>
                <a:lnTo>
                  <a:pt x="1167" y="1441"/>
                </a:lnTo>
                <a:lnTo>
                  <a:pt x="1157" y="1439"/>
                </a:lnTo>
                <a:lnTo>
                  <a:pt x="1147" y="1437"/>
                </a:lnTo>
                <a:lnTo>
                  <a:pt x="1136" y="1436"/>
                </a:lnTo>
                <a:lnTo>
                  <a:pt x="1126" y="1436"/>
                </a:lnTo>
                <a:lnTo>
                  <a:pt x="1115" y="1436"/>
                </a:lnTo>
                <a:lnTo>
                  <a:pt x="1096" y="1439"/>
                </a:lnTo>
                <a:lnTo>
                  <a:pt x="1075" y="1444"/>
                </a:lnTo>
                <a:lnTo>
                  <a:pt x="1056" y="1452"/>
                </a:lnTo>
                <a:lnTo>
                  <a:pt x="1037" y="1462"/>
                </a:lnTo>
                <a:lnTo>
                  <a:pt x="1019" y="1473"/>
                </a:lnTo>
                <a:lnTo>
                  <a:pt x="1002" y="1486"/>
                </a:lnTo>
                <a:lnTo>
                  <a:pt x="986" y="1500"/>
                </a:lnTo>
                <a:lnTo>
                  <a:pt x="971" y="1515"/>
                </a:lnTo>
                <a:lnTo>
                  <a:pt x="957" y="1533"/>
                </a:lnTo>
                <a:lnTo>
                  <a:pt x="945" y="1550"/>
                </a:lnTo>
                <a:lnTo>
                  <a:pt x="934" y="1567"/>
                </a:lnTo>
                <a:lnTo>
                  <a:pt x="925" y="1586"/>
                </a:lnTo>
                <a:close/>
                <a:moveTo>
                  <a:pt x="6110" y="1456"/>
                </a:moveTo>
                <a:lnTo>
                  <a:pt x="6110" y="1456"/>
                </a:lnTo>
                <a:lnTo>
                  <a:pt x="6088" y="1468"/>
                </a:lnTo>
                <a:lnTo>
                  <a:pt x="6065" y="1481"/>
                </a:lnTo>
                <a:lnTo>
                  <a:pt x="6045" y="1494"/>
                </a:lnTo>
                <a:lnTo>
                  <a:pt x="6023" y="1509"/>
                </a:lnTo>
                <a:lnTo>
                  <a:pt x="5983" y="1538"/>
                </a:lnTo>
                <a:lnTo>
                  <a:pt x="5941" y="1568"/>
                </a:lnTo>
                <a:lnTo>
                  <a:pt x="5901" y="1599"/>
                </a:lnTo>
                <a:lnTo>
                  <a:pt x="5861" y="1629"/>
                </a:lnTo>
                <a:lnTo>
                  <a:pt x="5840" y="1643"/>
                </a:lnTo>
                <a:lnTo>
                  <a:pt x="5818" y="1658"/>
                </a:lnTo>
                <a:lnTo>
                  <a:pt x="5797" y="1671"/>
                </a:lnTo>
                <a:lnTo>
                  <a:pt x="5775" y="1683"/>
                </a:lnTo>
                <a:lnTo>
                  <a:pt x="5751" y="1873"/>
                </a:lnTo>
                <a:lnTo>
                  <a:pt x="5727" y="2063"/>
                </a:lnTo>
                <a:lnTo>
                  <a:pt x="5683" y="2443"/>
                </a:lnTo>
                <a:lnTo>
                  <a:pt x="5743" y="2410"/>
                </a:lnTo>
                <a:lnTo>
                  <a:pt x="5804" y="2374"/>
                </a:lnTo>
                <a:lnTo>
                  <a:pt x="5863" y="2337"/>
                </a:lnTo>
                <a:lnTo>
                  <a:pt x="5922" y="2298"/>
                </a:lnTo>
                <a:lnTo>
                  <a:pt x="5979" y="2258"/>
                </a:lnTo>
                <a:lnTo>
                  <a:pt x="6008" y="2236"/>
                </a:lnTo>
                <a:lnTo>
                  <a:pt x="6035" y="2214"/>
                </a:lnTo>
                <a:lnTo>
                  <a:pt x="6063" y="2192"/>
                </a:lnTo>
                <a:lnTo>
                  <a:pt x="6089" y="2169"/>
                </a:lnTo>
                <a:lnTo>
                  <a:pt x="6116" y="2147"/>
                </a:lnTo>
                <a:lnTo>
                  <a:pt x="6141" y="2123"/>
                </a:lnTo>
                <a:lnTo>
                  <a:pt x="6186" y="2078"/>
                </a:lnTo>
                <a:lnTo>
                  <a:pt x="6208" y="2055"/>
                </a:lnTo>
                <a:lnTo>
                  <a:pt x="6229" y="2033"/>
                </a:lnTo>
                <a:lnTo>
                  <a:pt x="6250" y="2009"/>
                </a:lnTo>
                <a:lnTo>
                  <a:pt x="6271" y="1984"/>
                </a:lnTo>
                <a:lnTo>
                  <a:pt x="6289" y="1959"/>
                </a:lnTo>
                <a:lnTo>
                  <a:pt x="6308" y="1933"/>
                </a:lnTo>
                <a:lnTo>
                  <a:pt x="6325" y="1906"/>
                </a:lnTo>
                <a:lnTo>
                  <a:pt x="6341" y="1879"/>
                </a:lnTo>
                <a:lnTo>
                  <a:pt x="6355" y="1851"/>
                </a:lnTo>
                <a:lnTo>
                  <a:pt x="6368" y="1823"/>
                </a:lnTo>
                <a:lnTo>
                  <a:pt x="6380" y="1793"/>
                </a:lnTo>
                <a:lnTo>
                  <a:pt x="6390" y="1764"/>
                </a:lnTo>
                <a:lnTo>
                  <a:pt x="6398" y="1734"/>
                </a:lnTo>
                <a:lnTo>
                  <a:pt x="6404" y="1702"/>
                </a:lnTo>
                <a:lnTo>
                  <a:pt x="6406" y="1688"/>
                </a:lnTo>
                <a:lnTo>
                  <a:pt x="6406" y="1674"/>
                </a:lnTo>
                <a:lnTo>
                  <a:pt x="6406" y="1659"/>
                </a:lnTo>
                <a:lnTo>
                  <a:pt x="6405" y="1644"/>
                </a:lnTo>
                <a:lnTo>
                  <a:pt x="6403" y="1630"/>
                </a:lnTo>
                <a:lnTo>
                  <a:pt x="6400" y="1616"/>
                </a:lnTo>
                <a:lnTo>
                  <a:pt x="6396" y="1602"/>
                </a:lnTo>
                <a:lnTo>
                  <a:pt x="6390" y="1589"/>
                </a:lnTo>
                <a:lnTo>
                  <a:pt x="6385" y="1575"/>
                </a:lnTo>
                <a:lnTo>
                  <a:pt x="6378" y="1562"/>
                </a:lnTo>
                <a:lnTo>
                  <a:pt x="6371" y="1550"/>
                </a:lnTo>
                <a:lnTo>
                  <a:pt x="6362" y="1537"/>
                </a:lnTo>
                <a:lnTo>
                  <a:pt x="6353" y="1525"/>
                </a:lnTo>
                <a:lnTo>
                  <a:pt x="6343" y="1514"/>
                </a:lnTo>
                <a:lnTo>
                  <a:pt x="6334" y="1503"/>
                </a:lnTo>
                <a:lnTo>
                  <a:pt x="6323" y="1493"/>
                </a:lnTo>
                <a:lnTo>
                  <a:pt x="6312" y="1484"/>
                </a:lnTo>
                <a:lnTo>
                  <a:pt x="6300" y="1475"/>
                </a:lnTo>
                <a:lnTo>
                  <a:pt x="6288" y="1467"/>
                </a:lnTo>
                <a:lnTo>
                  <a:pt x="6276" y="1460"/>
                </a:lnTo>
                <a:lnTo>
                  <a:pt x="6263" y="1453"/>
                </a:lnTo>
                <a:lnTo>
                  <a:pt x="6250" y="1449"/>
                </a:lnTo>
                <a:lnTo>
                  <a:pt x="6236" y="1444"/>
                </a:lnTo>
                <a:lnTo>
                  <a:pt x="6223" y="1440"/>
                </a:lnTo>
                <a:lnTo>
                  <a:pt x="6209" y="1438"/>
                </a:lnTo>
                <a:lnTo>
                  <a:pt x="6195" y="1437"/>
                </a:lnTo>
                <a:lnTo>
                  <a:pt x="6180" y="1437"/>
                </a:lnTo>
                <a:lnTo>
                  <a:pt x="6166" y="1438"/>
                </a:lnTo>
                <a:lnTo>
                  <a:pt x="6152" y="1441"/>
                </a:lnTo>
                <a:lnTo>
                  <a:pt x="6138" y="1444"/>
                </a:lnTo>
                <a:lnTo>
                  <a:pt x="6124" y="1450"/>
                </a:lnTo>
                <a:lnTo>
                  <a:pt x="6110" y="1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16203" y="269104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103338" y="1882169"/>
            <a:ext cx="3991370" cy="3991370"/>
            <a:chOff x="3955853" y="1793678"/>
            <a:chExt cx="3991370" cy="3991370"/>
          </a:xfrm>
          <a:solidFill>
            <a:schemeClr val="accent1"/>
          </a:solidFill>
        </p:grpSpPr>
        <p:sp>
          <p:nvSpPr>
            <p:cNvPr id="10" name="任意多边形 9"/>
            <p:cNvSpPr/>
            <p:nvPr/>
          </p:nvSpPr>
          <p:spPr>
            <a:xfrm>
              <a:off x="4803756" y="1793678"/>
              <a:ext cx="2295564" cy="923980"/>
            </a:xfrm>
            <a:custGeom>
              <a:avLst/>
              <a:gdLst>
                <a:gd name="connsiteX0" fmla="*/ 853577 w 1707155"/>
                <a:gd name="connsiteY0" fmla="*/ 0 h 687141"/>
                <a:gd name="connsiteX1" fmla="*/ 1683375 w 1707155"/>
                <a:gd name="connsiteY1" fmla="*/ 253468 h 687141"/>
                <a:gd name="connsiteX2" fmla="*/ 1707155 w 1707155"/>
                <a:gd name="connsiteY2" fmla="*/ 271250 h 687141"/>
                <a:gd name="connsiteX3" fmla="*/ 1291265 w 1707155"/>
                <a:gd name="connsiteY3" fmla="*/ 687141 h 687141"/>
                <a:gd name="connsiteX4" fmla="*/ 1287018 w 1707155"/>
                <a:gd name="connsiteY4" fmla="*/ 684561 h 687141"/>
                <a:gd name="connsiteX5" fmla="*/ 853576 w 1707155"/>
                <a:gd name="connsiteY5" fmla="*/ 574809 h 687141"/>
                <a:gd name="connsiteX6" fmla="*/ 420134 w 1707155"/>
                <a:gd name="connsiteY6" fmla="*/ 684561 h 687141"/>
                <a:gd name="connsiteX7" fmla="*/ 415889 w 1707155"/>
                <a:gd name="connsiteY7" fmla="*/ 687140 h 687141"/>
                <a:gd name="connsiteX8" fmla="*/ 0 w 1707155"/>
                <a:gd name="connsiteY8" fmla="*/ 271250 h 687141"/>
                <a:gd name="connsiteX9" fmla="*/ 23779 w 1707155"/>
                <a:gd name="connsiteY9" fmla="*/ 253468 h 687141"/>
                <a:gd name="connsiteX10" fmla="*/ 853577 w 1707155"/>
                <a:gd name="connsiteY10" fmla="*/ 0 h 6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7155" h="687141">
                  <a:moveTo>
                    <a:pt x="853577" y="0"/>
                  </a:moveTo>
                  <a:cubicBezTo>
                    <a:pt x="1160953" y="0"/>
                    <a:pt x="1446505" y="93442"/>
                    <a:pt x="1683375" y="253468"/>
                  </a:cubicBezTo>
                  <a:lnTo>
                    <a:pt x="1707155" y="271250"/>
                  </a:lnTo>
                  <a:lnTo>
                    <a:pt x="1291265" y="687141"/>
                  </a:lnTo>
                  <a:lnTo>
                    <a:pt x="1287018" y="684561"/>
                  </a:lnTo>
                  <a:cubicBezTo>
                    <a:pt x="1158172" y="614567"/>
                    <a:pt x="1010517" y="574809"/>
                    <a:pt x="853576" y="574809"/>
                  </a:cubicBezTo>
                  <a:cubicBezTo>
                    <a:pt x="696635" y="574809"/>
                    <a:pt x="548980" y="614567"/>
                    <a:pt x="420134" y="684561"/>
                  </a:cubicBezTo>
                  <a:lnTo>
                    <a:pt x="415889" y="687140"/>
                  </a:lnTo>
                  <a:lnTo>
                    <a:pt x="0" y="271250"/>
                  </a:lnTo>
                  <a:lnTo>
                    <a:pt x="23779" y="253468"/>
                  </a:lnTo>
                  <a:cubicBezTo>
                    <a:pt x="260650" y="93442"/>
                    <a:pt x="546201" y="0"/>
                    <a:pt x="853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955853" y="2609109"/>
              <a:ext cx="945426" cy="2328037"/>
            </a:xfrm>
            <a:custGeom>
              <a:avLst/>
              <a:gdLst>
                <a:gd name="connsiteX0" fmla="*/ 289308 w 703090"/>
                <a:gd name="connsiteY0" fmla="*/ 0 h 1731304"/>
                <a:gd name="connsiteX1" fmla="*/ 703090 w 703090"/>
                <a:gd name="connsiteY1" fmla="*/ 413782 h 1731304"/>
                <a:gd name="connsiteX2" fmla="*/ 684560 w 703090"/>
                <a:gd name="connsiteY2" fmla="*/ 444284 h 1731304"/>
                <a:gd name="connsiteX3" fmla="*/ 574808 w 703090"/>
                <a:gd name="connsiteY3" fmla="*/ 877726 h 1731304"/>
                <a:gd name="connsiteX4" fmla="*/ 684560 w 703090"/>
                <a:gd name="connsiteY4" fmla="*/ 1311168 h 1731304"/>
                <a:gd name="connsiteX5" fmla="*/ 687140 w 703090"/>
                <a:gd name="connsiteY5" fmla="*/ 1315414 h 1731304"/>
                <a:gd name="connsiteX6" fmla="*/ 271251 w 703090"/>
                <a:gd name="connsiteY6" fmla="*/ 1731304 h 1731304"/>
                <a:gd name="connsiteX7" fmla="*/ 253468 w 703090"/>
                <a:gd name="connsiteY7" fmla="*/ 1707524 h 1731304"/>
                <a:gd name="connsiteX8" fmla="*/ 0 w 703090"/>
                <a:gd name="connsiteY8" fmla="*/ 877726 h 1731304"/>
                <a:gd name="connsiteX9" fmla="*/ 253468 w 703090"/>
                <a:gd name="connsiteY9" fmla="*/ 47928 h 1731304"/>
                <a:gd name="connsiteX10" fmla="*/ 289308 w 703090"/>
                <a:gd name="connsiteY10" fmla="*/ 0 h 173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090" h="1731304">
                  <a:moveTo>
                    <a:pt x="289308" y="0"/>
                  </a:moveTo>
                  <a:lnTo>
                    <a:pt x="703090" y="413782"/>
                  </a:lnTo>
                  <a:lnTo>
                    <a:pt x="684560" y="444284"/>
                  </a:lnTo>
                  <a:cubicBezTo>
                    <a:pt x="614566" y="573130"/>
                    <a:pt x="574808" y="720785"/>
                    <a:pt x="574808" y="877726"/>
                  </a:cubicBezTo>
                  <a:cubicBezTo>
                    <a:pt x="574808" y="1034667"/>
                    <a:pt x="614566" y="1182322"/>
                    <a:pt x="684560" y="1311168"/>
                  </a:cubicBezTo>
                  <a:lnTo>
                    <a:pt x="687140" y="1315414"/>
                  </a:lnTo>
                  <a:lnTo>
                    <a:pt x="271251" y="1731304"/>
                  </a:lnTo>
                  <a:lnTo>
                    <a:pt x="253468" y="1707524"/>
                  </a:lnTo>
                  <a:cubicBezTo>
                    <a:pt x="93442" y="1470653"/>
                    <a:pt x="0" y="1185102"/>
                    <a:pt x="0" y="877726"/>
                  </a:cubicBezTo>
                  <a:cubicBezTo>
                    <a:pt x="0" y="570350"/>
                    <a:pt x="93442" y="284799"/>
                    <a:pt x="253468" y="47928"/>
                  </a:cubicBezTo>
                  <a:lnTo>
                    <a:pt x="2893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001796" y="2609109"/>
              <a:ext cx="945427" cy="2328037"/>
            </a:xfrm>
            <a:custGeom>
              <a:avLst/>
              <a:gdLst>
                <a:gd name="connsiteX0" fmla="*/ 413783 w 703091"/>
                <a:gd name="connsiteY0" fmla="*/ 0 h 1731304"/>
                <a:gd name="connsiteX1" fmla="*/ 449623 w 703091"/>
                <a:gd name="connsiteY1" fmla="*/ 47928 h 1731304"/>
                <a:gd name="connsiteX2" fmla="*/ 703091 w 703091"/>
                <a:gd name="connsiteY2" fmla="*/ 877726 h 1731304"/>
                <a:gd name="connsiteX3" fmla="*/ 449623 w 703091"/>
                <a:gd name="connsiteY3" fmla="*/ 1707524 h 1731304"/>
                <a:gd name="connsiteX4" fmla="*/ 431841 w 703091"/>
                <a:gd name="connsiteY4" fmla="*/ 1731304 h 1731304"/>
                <a:gd name="connsiteX5" fmla="*/ 15950 w 703091"/>
                <a:gd name="connsiteY5" fmla="*/ 1315413 h 1731304"/>
                <a:gd name="connsiteX6" fmla="*/ 18529 w 703091"/>
                <a:gd name="connsiteY6" fmla="*/ 1311168 h 1731304"/>
                <a:gd name="connsiteX7" fmla="*/ 128281 w 703091"/>
                <a:gd name="connsiteY7" fmla="*/ 877726 h 1731304"/>
                <a:gd name="connsiteX8" fmla="*/ 18529 w 703091"/>
                <a:gd name="connsiteY8" fmla="*/ 444284 h 1731304"/>
                <a:gd name="connsiteX9" fmla="*/ 0 w 703091"/>
                <a:gd name="connsiteY9" fmla="*/ 413784 h 1731304"/>
                <a:gd name="connsiteX10" fmla="*/ 413783 w 703091"/>
                <a:gd name="connsiteY10" fmla="*/ 0 h 173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091" h="1731304">
                  <a:moveTo>
                    <a:pt x="413783" y="0"/>
                  </a:moveTo>
                  <a:lnTo>
                    <a:pt x="449623" y="47928"/>
                  </a:lnTo>
                  <a:cubicBezTo>
                    <a:pt x="609650" y="284799"/>
                    <a:pt x="703091" y="570350"/>
                    <a:pt x="703091" y="877726"/>
                  </a:cubicBezTo>
                  <a:cubicBezTo>
                    <a:pt x="703091" y="1185102"/>
                    <a:pt x="609650" y="1470653"/>
                    <a:pt x="449623" y="1707524"/>
                  </a:cubicBezTo>
                  <a:lnTo>
                    <a:pt x="431841" y="1731304"/>
                  </a:lnTo>
                  <a:lnTo>
                    <a:pt x="15950" y="1315413"/>
                  </a:lnTo>
                  <a:lnTo>
                    <a:pt x="18529" y="1311168"/>
                  </a:lnTo>
                  <a:cubicBezTo>
                    <a:pt x="88523" y="1182322"/>
                    <a:pt x="128281" y="1034667"/>
                    <a:pt x="128281" y="877726"/>
                  </a:cubicBezTo>
                  <a:cubicBezTo>
                    <a:pt x="128281" y="720785"/>
                    <a:pt x="88523" y="573130"/>
                    <a:pt x="18529" y="444284"/>
                  </a:cubicBezTo>
                  <a:lnTo>
                    <a:pt x="0" y="413784"/>
                  </a:lnTo>
                  <a:lnTo>
                    <a:pt x="41378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71284" y="4839621"/>
              <a:ext cx="2360508" cy="945427"/>
            </a:xfrm>
            <a:custGeom>
              <a:avLst/>
              <a:gdLst>
                <a:gd name="connsiteX0" fmla="*/ 1341669 w 1755452"/>
                <a:gd name="connsiteY0" fmla="*/ 0 h 703091"/>
                <a:gd name="connsiteX1" fmla="*/ 1755452 w 1755452"/>
                <a:gd name="connsiteY1" fmla="*/ 413783 h 703091"/>
                <a:gd name="connsiteX2" fmla="*/ 1707524 w 1755452"/>
                <a:gd name="connsiteY2" fmla="*/ 449623 h 703091"/>
                <a:gd name="connsiteX3" fmla="*/ 877726 w 1755452"/>
                <a:gd name="connsiteY3" fmla="*/ 703091 h 703091"/>
                <a:gd name="connsiteX4" fmla="*/ 47928 w 1755452"/>
                <a:gd name="connsiteY4" fmla="*/ 449623 h 703091"/>
                <a:gd name="connsiteX5" fmla="*/ 0 w 1755452"/>
                <a:gd name="connsiteY5" fmla="*/ 413783 h 703091"/>
                <a:gd name="connsiteX6" fmla="*/ 413783 w 1755452"/>
                <a:gd name="connsiteY6" fmla="*/ 1 h 703091"/>
                <a:gd name="connsiteX7" fmla="*/ 444283 w 1755452"/>
                <a:gd name="connsiteY7" fmla="*/ 18530 h 703091"/>
                <a:gd name="connsiteX8" fmla="*/ 877725 w 1755452"/>
                <a:gd name="connsiteY8" fmla="*/ 128282 h 703091"/>
                <a:gd name="connsiteX9" fmla="*/ 1311167 w 1755452"/>
                <a:gd name="connsiteY9" fmla="*/ 18530 h 703091"/>
                <a:gd name="connsiteX10" fmla="*/ 1341669 w 1755452"/>
                <a:gd name="connsiteY10" fmla="*/ 0 h 70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5452" h="703091">
                  <a:moveTo>
                    <a:pt x="1341669" y="0"/>
                  </a:moveTo>
                  <a:lnTo>
                    <a:pt x="1755452" y="413783"/>
                  </a:lnTo>
                  <a:lnTo>
                    <a:pt x="1707524" y="449623"/>
                  </a:lnTo>
                  <a:cubicBezTo>
                    <a:pt x="1470654" y="609650"/>
                    <a:pt x="1185102" y="703091"/>
                    <a:pt x="877726" y="703091"/>
                  </a:cubicBezTo>
                  <a:cubicBezTo>
                    <a:pt x="570350" y="703091"/>
                    <a:pt x="284799" y="609650"/>
                    <a:pt x="47928" y="449623"/>
                  </a:cubicBezTo>
                  <a:lnTo>
                    <a:pt x="0" y="413783"/>
                  </a:lnTo>
                  <a:lnTo>
                    <a:pt x="413783" y="1"/>
                  </a:lnTo>
                  <a:lnTo>
                    <a:pt x="444283" y="18530"/>
                  </a:lnTo>
                  <a:cubicBezTo>
                    <a:pt x="573129" y="88524"/>
                    <a:pt x="720784" y="128282"/>
                    <a:pt x="877725" y="128282"/>
                  </a:cubicBezTo>
                  <a:cubicBezTo>
                    <a:pt x="1034666" y="128282"/>
                    <a:pt x="1182321" y="88524"/>
                    <a:pt x="1311167" y="18530"/>
                  </a:cubicBezTo>
                  <a:lnTo>
                    <a:pt x="13416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KSO_Shape"/>
            <p:cNvSpPr>
              <a:spLocks/>
            </p:cNvSpPr>
            <p:nvPr/>
          </p:nvSpPr>
          <p:spPr bwMode="auto">
            <a:xfrm rot="2700000">
              <a:off x="6913422" y="2288817"/>
              <a:ext cx="342289" cy="684578"/>
            </a:xfrm>
            <a:custGeom>
              <a:avLst/>
              <a:gdLst/>
              <a:ahLst/>
              <a:cxnLst/>
              <a:rect l="0" t="0" r="r" b="b"/>
              <a:pathLst>
                <a:path w="725488" h="1450976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4500884" y="2307694"/>
              <a:ext cx="551405" cy="551405"/>
            </a:xfrm>
            <a:custGeom>
              <a:avLst/>
              <a:gdLst>
                <a:gd name="T0" fmla="*/ 2147483646 w 6475"/>
                <a:gd name="T1" fmla="*/ 2147483646 h 6474"/>
                <a:gd name="T2" fmla="*/ 2147483646 w 6475"/>
                <a:gd name="T3" fmla="*/ 2147483646 h 6474"/>
                <a:gd name="T4" fmla="*/ 2147483646 w 6475"/>
                <a:gd name="T5" fmla="*/ 2147483646 h 6474"/>
                <a:gd name="T6" fmla="*/ 2147483646 w 6475"/>
                <a:gd name="T7" fmla="*/ 2147483646 h 6474"/>
                <a:gd name="T8" fmla="*/ 2147483646 w 6475"/>
                <a:gd name="T9" fmla="*/ 2147483646 h 6474"/>
                <a:gd name="T10" fmla="*/ 2147483646 w 6475"/>
                <a:gd name="T11" fmla="*/ 2147483646 h 6474"/>
                <a:gd name="T12" fmla="*/ 2147483646 w 6475"/>
                <a:gd name="T13" fmla="*/ 2147483646 h 6474"/>
                <a:gd name="T14" fmla="*/ 2147483646 w 6475"/>
                <a:gd name="T15" fmla="*/ 2147483646 h 6474"/>
                <a:gd name="T16" fmla="*/ 2147483646 w 6475"/>
                <a:gd name="T17" fmla="*/ 2147483646 h 6474"/>
                <a:gd name="T18" fmla="*/ 2147483646 w 6475"/>
                <a:gd name="T19" fmla="*/ 2147483646 h 6474"/>
                <a:gd name="T20" fmla="*/ 2147483646 w 6475"/>
                <a:gd name="T21" fmla="*/ 2147483646 h 6474"/>
                <a:gd name="T22" fmla="*/ 2147483646 w 6475"/>
                <a:gd name="T23" fmla="*/ 1987307535 h 6474"/>
                <a:gd name="T24" fmla="*/ 2147483646 w 6475"/>
                <a:gd name="T25" fmla="*/ 433100014 h 6474"/>
                <a:gd name="T26" fmla="*/ 2147483646 w 6475"/>
                <a:gd name="T27" fmla="*/ 0 h 6474"/>
                <a:gd name="T28" fmla="*/ 2147483646 w 6475"/>
                <a:gd name="T29" fmla="*/ 611465864 h 6474"/>
                <a:gd name="T30" fmla="*/ 2147483646 w 6475"/>
                <a:gd name="T31" fmla="*/ 2147483646 h 6474"/>
                <a:gd name="T32" fmla="*/ 2147483646 w 6475"/>
                <a:gd name="T33" fmla="*/ 2147483646 h 6474"/>
                <a:gd name="T34" fmla="*/ 2147483646 w 6475"/>
                <a:gd name="T35" fmla="*/ 2147483646 h 6474"/>
                <a:gd name="T36" fmla="*/ 2147483646 w 6475"/>
                <a:gd name="T37" fmla="*/ 2147483646 h 6474"/>
                <a:gd name="T38" fmla="*/ 2147483646 w 6475"/>
                <a:gd name="T39" fmla="*/ 2147483646 h 6474"/>
                <a:gd name="T40" fmla="*/ 2147483646 w 6475"/>
                <a:gd name="T41" fmla="*/ 2147483646 h 6474"/>
                <a:gd name="T42" fmla="*/ 2147483646 w 6475"/>
                <a:gd name="T43" fmla="*/ 2147483646 h 6474"/>
                <a:gd name="T44" fmla="*/ 1655347323 w 6475"/>
                <a:gd name="T45" fmla="*/ 2147483646 h 6474"/>
                <a:gd name="T46" fmla="*/ 280103845 w 6475"/>
                <a:gd name="T47" fmla="*/ 2147483646 h 6474"/>
                <a:gd name="T48" fmla="*/ 0 w 6475"/>
                <a:gd name="T49" fmla="*/ 2147483646 h 6474"/>
                <a:gd name="T50" fmla="*/ 840397737 w 6475"/>
                <a:gd name="T51" fmla="*/ 2147483646 h 6474"/>
                <a:gd name="T52" fmla="*/ 2147483646 w 6475"/>
                <a:gd name="T53" fmla="*/ 2147483646 h 6474"/>
                <a:gd name="T54" fmla="*/ 2147483646 w 6475"/>
                <a:gd name="T55" fmla="*/ 2147483646 h 6474"/>
                <a:gd name="T56" fmla="*/ 2147483646 w 6475"/>
                <a:gd name="T57" fmla="*/ 2147483646 h 6474"/>
                <a:gd name="T58" fmla="*/ 2147483646 w 6475"/>
                <a:gd name="T59" fmla="*/ 2147483646 h 6474"/>
                <a:gd name="T60" fmla="*/ 2147483646 w 6475"/>
                <a:gd name="T61" fmla="*/ 2147483646 h 6474"/>
                <a:gd name="T62" fmla="*/ 2147483646 w 6475"/>
                <a:gd name="T63" fmla="*/ 2147483646 h 6474"/>
                <a:gd name="T64" fmla="*/ 2147483646 w 6475"/>
                <a:gd name="T65" fmla="*/ 2147483646 h 6474"/>
                <a:gd name="T66" fmla="*/ 2147483646 w 6475"/>
                <a:gd name="T67" fmla="*/ 2147483646 h 6474"/>
                <a:gd name="T68" fmla="*/ 2147483646 w 6475"/>
                <a:gd name="T69" fmla="*/ 2147483646 h 6474"/>
                <a:gd name="T70" fmla="*/ 2147483646 w 6475"/>
                <a:gd name="T71" fmla="*/ 2147483646 h 6474"/>
                <a:gd name="T72" fmla="*/ 2147483646 w 6475"/>
                <a:gd name="T73" fmla="*/ 2147483646 h 6474"/>
                <a:gd name="T74" fmla="*/ 2147483646 w 6475"/>
                <a:gd name="T75" fmla="*/ 2147483646 h 6474"/>
                <a:gd name="T76" fmla="*/ 2147483646 w 6475"/>
                <a:gd name="T77" fmla="*/ 2147483646 h 6474"/>
                <a:gd name="T78" fmla="*/ 2147483646 w 6475"/>
                <a:gd name="T79" fmla="*/ 2147483646 h 6474"/>
                <a:gd name="T80" fmla="*/ 2147483646 w 6475"/>
                <a:gd name="T81" fmla="*/ 2147483646 h 6474"/>
                <a:gd name="T82" fmla="*/ 2147483646 w 6475"/>
                <a:gd name="T83" fmla="*/ 2147483646 h 6474"/>
                <a:gd name="T84" fmla="*/ 2147483646 w 6475"/>
                <a:gd name="T85" fmla="*/ 2147483646 h 6474"/>
                <a:gd name="T86" fmla="*/ 2147483646 w 6475"/>
                <a:gd name="T87" fmla="*/ 2147483646 h 6474"/>
                <a:gd name="T88" fmla="*/ 2147483646 w 6475"/>
                <a:gd name="T89" fmla="*/ 2147483646 h 6474"/>
                <a:gd name="T90" fmla="*/ 2147483646 w 6475"/>
                <a:gd name="T91" fmla="*/ 2147483646 h 6474"/>
                <a:gd name="T92" fmla="*/ 2147483646 w 6475"/>
                <a:gd name="T93" fmla="*/ 2147483646 h 6474"/>
                <a:gd name="T94" fmla="*/ 2147483646 w 6475"/>
                <a:gd name="T95" fmla="*/ 2147483646 h 6474"/>
                <a:gd name="T96" fmla="*/ 2147483646 w 6475"/>
                <a:gd name="T97" fmla="*/ 2147483646 h 6474"/>
                <a:gd name="T98" fmla="*/ 2147483646 w 6475"/>
                <a:gd name="T99" fmla="*/ 2147483646 h 6474"/>
                <a:gd name="T100" fmla="*/ 2147483646 w 6475"/>
                <a:gd name="T101" fmla="*/ 2147483646 h 6474"/>
                <a:gd name="T102" fmla="*/ 2147483646 w 6475"/>
                <a:gd name="T103" fmla="*/ 2147483646 h 6474"/>
                <a:gd name="T104" fmla="*/ 2147483646 w 6475"/>
                <a:gd name="T105" fmla="*/ 2147483646 h 6474"/>
                <a:gd name="T106" fmla="*/ 2147483646 w 6475"/>
                <a:gd name="T107" fmla="*/ 2147483646 h 6474"/>
                <a:gd name="T108" fmla="*/ 2147483646 w 6475"/>
                <a:gd name="T109" fmla="*/ 2147483646 h 6474"/>
                <a:gd name="T110" fmla="*/ 2147483646 w 6475"/>
                <a:gd name="T111" fmla="*/ 2147483646 h 6474"/>
                <a:gd name="T112" fmla="*/ 2147483646 w 6475"/>
                <a:gd name="T113" fmla="*/ 2147483646 h 6474"/>
                <a:gd name="T114" fmla="*/ 2147483646 w 6475"/>
                <a:gd name="T115" fmla="*/ 2147483646 h 6474"/>
                <a:gd name="T116" fmla="*/ 2147483646 w 6475"/>
                <a:gd name="T117" fmla="*/ 2147483646 h 6474"/>
                <a:gd name="T118" fmla="*/ 2147483646 w 6475"/>
                <a:gd name="T119" fmla="*/ 2147483646 h 6474"/>
                <a:gd name="T120" fmla="*/ 2147483646 w 6475"/>
                <a:gd name="T121" fmla="*/ 2147483646 h 6474"/>
                <a:gd name="T122" fmla="*/ 2147483646 w 6475"/>
                <a:gd name="T123" fmla="*/ 2147483646 h 64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475" h="6474">
                  <a:moveTo>
                    <a:pt x="3889" y="3006"/>
                  </a:moveTo>
                  <a:lnTo>
                    <a:pt x="3889" y="3006"/>
                  </a:lnTo>
                  <a:lnTo>
                    <a:pt x="3915" y="2952"/>
                  </a:lnTo>
                  <a:lnTo>
                    <a:pt x="3940" y="2898"/>
                  </a:lnTo>
                  <a:lnTo>
                    <a:pt x="3964" y="2842"/>
                  </a:lnTo>
                  <a:lnTo>
                    <a:pt x="3987" y="2787"/>
                  </a:lnTo>
                  <a:lnTo>
                    <a:pt x="4007" y="2729"/>
                  </a:lnTo>
                  <a:lnTo>
                    <a:pt x="4026" y="2672"/>
                  </a:lnTo>
                  <a:lnTo>
                    <a:pt x="4043" y="2613"/>
                  </a:lnTo>
                  <a:lnTo>
                    <a:pt x="4059" y="2555"/>
                  </a:lnTo>
                  <a:lnTo>
                    <a:pt x="4073" y="2495"/>
                  </a:lnTo>
                  <a:lnTo>
                    <a:pt x="4085" y="2434"/>
                  </a:lnTo>
                  <a:lnTo>
                    <a:pt x="4096" y="2373"/>
                  </a:lnTo>
                  <a:lnTo>
                    <a:pt x="4104" y="2312"/>
                  </a:lnTo>
                  <a:lnTo>
                    <a:pt x="4111" y="2249"/>
                  </a:lnTo>
                  <a:lnTo>
                    <a:pt x="4116" y="2187"/>
                  </a:lnTo>
                  <a:lnTo>
                    <a:pt x="4119" y="2124"/>
                  </a:lnTo>
                  <a:lnTo>
                    <a:pt x="4120" y="2060"/>
                  </a:lnTo>
                  <a:lnTo>
                    <a:pt x="4120" y="2006"/>
                  </a:lnTo>
                  <a:lnTo>
                    <a:pt x="4117" y="1954"/>
                  </a:lnTo>
                  <a:lnTo>
                    <a:pt x="4114" y="1901"/>
                  </a:lnTo>
                  <a:lnTo>
                    <a:pt x="4109" y="1850"/>
                  </a:lnTo>
                  <a:lnTo>
                    <a:pt x="4103" y="1797"/>
                  </a:lnTo>
                  <a:lnTo>
                    <a:pt x="4096" y="1747"/>
                  </a:lnTo>
                  <a:lnTo>
                    <a:pt x="4088" y="1695"/>
                  </a:lnTo>
                  <a:lnTo>
                    <a:pt x="4078" y="1645"/>
                  </a:lnTo>
                  <a:lnTo>
                    <a:pt x="4067" y="1595"/>
                  </a:lnTo>
                  <a:lnTo>
                    <a:pt x="4055" y="1545"/>
                  </a:lnTo>
                  <a:lnTo>
                    <a:pt x="4042" y="1496"/>
                  </a:lnTo>
                  <a:lnTo>
                    <a:pt x="4028" y="1447"/>
                  </a:lnTo>
                  <a:lnTo>
                    <a:pt x="4012" y="1399"/>
                  </a:lnTo>
                  <a:lnTo>
                    <a:pt x="3995" y="1351"/>
                  </a:lnTo>
                  <a:lnTo>
                    <a:pt x="3977" y="1305"/>
                  </a:lnTo>
                  <a:lnTo>
                    <a:pt x="3958" y="1258"/>
                  </a:lnTo>
                  <a:lnTo>
                    <a:pt x="3938" y="1213"/>
                  </a:lnTo>
                  <a:lnTo>
                    <a:pt x="3916" y="1167"/>
                  </a:lnTo>
                  <a:lnTo>
                    <a:pt x="3895" y="1122"/>
                  </a:lnTo>
                  <a:lnTo>
                    <a:pt x="3871" y="1079"/>
                  </a:lnTo>
                  <a:lnTo>
                    <a:pt x="3847" y="1034"/>
                  </a:lnTo>
                  <a:lnTo>
                    <a:pt x="3822" y="991"/>
                  </a:lnTo>
                  <a:lnTo>
                    <a:pt x="3795" y="949"/>
                  </a:lnTo>
                  <a:lnTo>
                    <a:pt x="3768" y="909"/>
                  </a:lnTo>
                  <a:lnTo>
                    <a:pt x="3740" y="868"/>
                  </a:lnTo>
                  <a:lnTo>
                    <a:pt x="3710" y="827"/>
                  </a:lnTo>
                  <a:lnTo>
                    <a:pt x="3680" y="788"/>
                  </a:lnTo>
                  <a:lnTo>
                    <a:pt x="3649" y="749"/>
                  </a:lnTo>
                  <a:lnTo>
                    <a:pt x="3617" y="712"/>
                  </a:lnTo>
                  <a:lnTo>
                    <a:pt x="3585" y="675"/>
                  </a:lnTo>
                  <a:lnTo>
                    <a:pt x="3551" y="639"/>
                  </a:lnTo>
                  <a:lnTo>
                    <a:pt x="3516" y="603"/>
                  </a:lnTo>
                  <a:lnTo>
                    <a:pt x="3481" y="568"/>
                  </a:lnTo>
                  <a:lnTo>
                    <a:pt x="3445" y="535"/>
                  </a:lnTo>
                  <a:lnTo>
                    <a:pt x="3408" y="503"/>
                  </a:lnTo>
                  <a:lnTo>
                    <a:pt x="3370" y="470"/>
                  </a:lnTo>
                  <a:lnTo>
                    <a:pt x="3332" y="439"/>
                  </a:lnTo>
                  <a:lnTo>
                    <a:pt x="3293" y="409"/>
                  </a:lnTo>
                  <a:lnTo>
                    <a:pt x="3252" y="379"/>
                  </a:lnTo>
                  <a:lnTo>
                    <a:pt x="3211" y="352"/>
                  </a:lnTo>
                  <a:lnTo>
                    <a:pt x="3170" y="324"/>
                  </a:lnTo>
                  <a:lnTo>
                    <a:pt x="3129" y="298"/>
                  </a:lnTo>
                  <a:lnTo>
                    <a:pt x="3085" y="273"/>
                  </a:lnTo>
                  <a:lnTo>
                    <a:pt x="3041" y="249"/>
                  </a:lnTo>
                  <a:lnTo>
                    <a:pt x="2998" y="225"/>
                  </a:lnTo>
                  <a:lnTo>
                    <a:pt x="2953" y="203"/>
                  </a:lnTo>
                  <a:lnTo>
                    <a:pt x="2907" y="182"/>
                  </a:lnTo>
                  <a:lnTo>
                    <a:pt x="2862" y="161"/>
                  </a:lnTo>
                  <a:lnTo>
                    <a:pt x="2815" y="142"/>
                  </a:lnTo>
                  <a:lnTo>
                    <a:pt x="2768" y="124"/>
                  </a:lnTo>
                  <a:lnTo>
                    <a:pt x="2720" y="108"/>
                  </a:lnTo>
                  <a:lnTo>
                    <a:pt x="2672" y="92"/>
                  </a:lnTo>
                  <a:lnTo>
                    <a:pt x="2623" y="78"/>
                  </a:lnTo>
                  <a:lnTo>
                    <a:pt x="2574" y="64"/>
                  </a:lnTo>
                  <a:lnTo>
                    <a:pt x="2525" y="52"/>
                  </a:lnTo>
                  <a:lnTo>
                    <a:pt x="2475" y="42"/>
                  </a:lnTo>
                  <a:lnTo>
                    <a:pt x="2425" y="32"/>
                  </a:lnTo>
                  <a:lnTo>
                    <a:pt x="2373" y="24"/>
                  </a:lnTo>
                  <a:lnTo>
                    <a:pt x="2322" y="17"/>
                  </a:lnTo>
                  <a:lnTo>
                    <a:pt x="2270" y="11"/>
                  </a:lnTo>
                  <a:lnTo>
                    <a:pt x="2219" y="6"/>
                  </a:lnTo>
                  <a:lnTo>
                    <a:pt x="2166" y="2"/>
                  </a:lnTo>
                  <a:lnTo>
                    <a:pt x="2113" y="0"/>
                  </a:lnTo>
                  <a:lnTo>
                    <a:pt x="2060" y="0"/>
                  </a:lnTo>
                  <a:lnTo>
                    <a:pt x="2007" y="0"/>
                  </a:lnTo>
                  <a:lnTo>
                    <a:pt x="1954" y="2"/>
                  </a:lnTo>
                  <a:lnTo>
                    <a:pt x="1901" y="6"/>
                  </a:lnTo>
                  <a:lnTo>
                    <a:pt x="1849" y="11"/>
                  </a:lnTo>
                  <a:lnTo>
                    <a:pt x="1797" y="17"/>
                  </a:lnTo>
                  <a:lnTo>
                    <a:pt x="1746" y="24"/>
                  </a:lnTo>
                  <a:lnTo>
                    <a:pt x="1696" y="32"/>
                  </a:lnTo>
                  <a:lnTo>
                    <a:pt x="1645" y="42"/>
                  </a:lnTo>
                  <a:lnTo>
                    <a:pt x="1595" y="52"/>
                  </a:lnTo>
                  <a:lnTo>
                    <a:pt x="1545" y="64"/>
                  </a:lnTo>
                  <a:lnTo>
                    <a:pt x="1496" y="78"/>
                  </a:lnTo>
                  <a:lnTo>
                    <a:pt x="1448" y="92"/>
                  </a:lnTo>
                  <a:lnTo>
                    <a:pt x="1400" y="108"/>
                  </a:lnTo>
                  <a:lnTo>
                    <a:pt x="1352" y="124"/>
                  </a:lnTo>
                  <a:lnTo>
                    <a:pt x="1305" y="142"/>
                  </a:lnTo>
                  <a:lnTo>
                    <a:pt x="1259" y="161"/>
                  </a:lnTo>
                  <a:lnTo>
                    <a:pt x="1212" y="182"/>
                  </a:lnTo>
                  <a:lnTo>
                    <a:pt x="1168" y="203"/>
                  </a:lnTo>
                  <a:lnTo>
                    <a:pt x="1122" y="225"/>
                  </a:lnTo>
                  <a:lnTo>
                    <a:pt x="1078" y="249"/>
                  </a:lnTo>
                  <a:lnTo>
                    <a:pt x="1035" y="273"/>
                  </a:lnTo>
                  <a:lnTo>
                    <a:pt x="992" y="298"/>
                  </a:lnTo>
                  <a:lnTo>
                    <a:pt x="950" y="324"/>
                  </a:lnTo>
                  <a:lnTo>
                    <a:pt x="908" y="352"/>
                  </a:lnTo>
                  <a:lnTo>
                    <a:pt x="867" y="379"/>
                  </a:lnTo>
                  <a:lnTo>
                    <a:pt x="828" y="409"/>
                  </a:lnTo>
                  <a:lnTo>
                    <a:pt x="788" y="439"/>
                  </a:lnTo>
                  <a:lnTo>
                    <a:pt x="750" y="470"/>
                  </a:lnTo>
                  <a:lnTo>
                    <a:pt x="711" y="503"/>
                  </a:lnTo>
                  <a:lnTo>
                    <a:pt x="676" y="535"/>
                  </a:lnTo>
                  <a:lnTo>
                    <a:pt x="638" y="568"/>
                  </a:lnTo>
                  <a:lnTo>
                    <a:pt x="604" y="603"/>
                  </a:lnTo>
                  <a:lnTo>
                    <a:pt x="569" y="639"/>
                  </a:lnTo>
                  <a:lnTo>
                    <a:pt x="535" y="675"/>
                  </a:lnTo>
                  <a:lnTo>
                    <a:pt x="502" y="712"/>
                  </a:lnTo>
                  <a:lnTo>
                    <a:pt x="471" y="749"/>
                  </a:lnTo>
                  <a:lnTo>
                    <a:pt x="440" y="788"/>
                  </a:lnTo>
                  <a:lnTo>
                    <a:pt x="410" y="827"/>
                  </a:lnTo>
                  <a:lnTo>
                    <a:pt x="380" y="868"/>
                  </a:lnTo>
                  <a:lnTo>
                    <a:pt x="352" y="909"/>
                  </a:lnTo>
                  <a:lnTo>
                    <a:pt x="325" y="949"/>
                  </a:lnTo>
                  <a:lnTo>
                    <a:pt x="298" y="991"/>
                  </a:lnTo>
                  <a:lnTo>
                    <a:pt x="273" y="1034"/>
                  </a:lnTo>
                  <a:lnTo>
                    <a:pt x="249" y="1079"/>
                  </a:lnTo>
                  <a:lnTo>
                    <a:pt x="225" y="1122"/>
                  </a:lnTo>
                  <a:lnTo>
                    <a:pt x="204" y="1167"/>
                  </a:lnTo>
                  <a:lnTo>
                    <a:pt x="182" y="1213"/>
                  </a:lnTo>
                  <a:lnTo>
                    <a:pt x="162" y="1258"/>
                  </a:lnTo>
                  <a:lnTo>
                    <a:pt x="143" y="1305"/>
                  </a:lnTo>
                  <a:lnTo>
                    <a:pt x="125" y="1351"/>
                  </a:lnTo>
                  <a:lnTo>
                    <a:pt x="108" y="1399"/>
                  </a:lnTo>
                  <a:lnTo>
                    <a:pt x="93" y="1447"/>
                  </a:lnTo>
                  <a:lnTo>
                    <a:pt x="78" y="1496"/>
                  </a:lnTo>
                  <a:lnTo>
                    <a:pt x="65" y="1545"/>
                  </a:lnTo>
                  <a:lnTo>
                    <a:pt x="53" y="1595"/>
                  </a:lnTo>
                  <a:lnTo>
                    <a:pt x="42" y="1645"/>
                  </a:lnTo>
                  <a:lnTo>
                    <a:pt x="33" y="1695"/>
                  </a:lnTo>
                  <a:lnTo>
                    <a:pt x="24" y="1747"/>
                  </a:lnTo>
                  <a:lnTo>
                    <a:pt x="17" y="1797"/>
                  </a:lnTo>
                  <a:lnTo>
                    <a:pt x="11" y="1850"/>
                  </a:lnTo>
                  <a:lnTo>
                    <a:pt x="6" y="1901"/>
                  </a:lnTo>
                  <a:lnTo>
                    <a:pt x="3" y="1954"/>
                  </a:lnTo>
                  <a:lnTo>
                    <a:pt x="0" y="2006"/>
                  </a:lnTo>
                  <a:lnTo>
                    <a:pt x="0" y="2060"/>
                  </a:lnTo>
                  <a:lnTo>
                    <a:pt x="0" y="2113"/>
                  </a:lnTo>
                  <a:lnTo>
                    <a:pt x="3" y="2166"/>
                  </a:lnTo>
                  <a:lnTo>
                    <a:pt x="6" y="2218"/>
                  </a:lnTo>
                  <a:lnTo>
                    <a:pt x="11" y="2270"/>
                  </a:lnTo>
                  <a:lnTo>
                    <a:pt x="17" y="2322"/>
                  </a:lnTo>
                  <a:lnTo>
                    <a:pt x="24" y="2374"/>
                  </a:lnTo>
                  <a:lnTo>
                    <a:pt x="33" y="2424"/>
                  </a:lnTo>
                  <a:lnTo>
                    <a:pt x="42" y="2474"/>
                  </a:lnTo>
                  <a:lnTo>
                    <a:pt x="53" y="2525"/>
                  </a:lnTo>
                  <a:lnTo>
                    <a:pt x="65" y="2575"/>
                  </a:lnTo>
                  <a:lnTo>
                    <a:pt x="78" y="2624"/>
                  </a:lnTo>
                  <a:lnTo>
                    <a:pt x="93" y="2672"/>
                  </a:lnTo>
                  <a:lnTo>
                    <a:pt x="108" y="2720"/>
                  </a:lnTo>
                  <a:lnTo>
                    <a:pt x="125" y="2768"/>
                  </a:lnTo>
                  <a:lnTo>
                    <a:pt x="143" y="2816"/>
                  </a:lnTo>
                  <a:lnTo>
                    <a:pt x="162" y="2861"/>
                  </a:lnTo>
                  <a:lnTo>
                    <a:pt x="182" y="2908"/>
                  </a:lnTo>
                  <a:lnTo>
                    <a:pt x="204" y="2953"/>
                  </a:lnTo>
                  <a:lnTo>
                    <a:pt x="225" y="2998"/>
                  </a:lnTo>
                  <a:lnTo>
                    <a:pt x="249" y="3042"/>
                  </a:lnTo>
                  <a:lnTo>
                    <a:pt x="273" y="3085"/>
                  </a:lnTo>
                  <a:lnTo>
                    <a:pt x="298" y="3128"/>
                  </a:lnTo>
                  <a:lnTo>
                    <a:pt x="325" y="3170"/>
                  </a:lnTo>
                  <a:lnTo>
                    <a:pt x="352" y="3212"/>
                  </a:lnTo>
                  <a:lnTo>
                    <a:pt x="380" y="3253"/>
                  </a:lnTo>
                  <a:lnTo>
                    <a:pt x="410" y="3292"/>
                  </a:lnTo>
                  <a:lnTo>
                    <a:pt x="440" y="3332"/>
                  </a:lnTo>
                  <a:lnTo>
                    <a:pt x="471" y="3370"/>
                  </a:lnTo>
                  <a:lnTo>
                    <a:pt x="502" y="3408"/>
                  </a:lnTo>
                  <a:lnTo>
                    <a:pt x="535" y="3445"/>
                  </a:lnTo>
                  <a:lnTo>
                    <a:pt x="569" y="3481"/>
                  </a:lnTo>
                  <a:lnTo>
                    <a:pt x="604" y="3516"/>
                  </a:lnTo>
                  <a:lnTo>
                    <a:pt x="638" y="3551"/>
                  </a:lnTo>
                  <a:lnTo>
                    <a:pt x="676" y="3584"/>
                  </a:lnTo>
                  <a:lnTo>
                    <a:pt x="711" y="3618"/>
                  </a:lnTo>
                  <a:lnTo>
                    <a:pt x="750" y="3649"/>
                  </a:lnTo>
                  <a:lnTo>
                    <a:pt x="788" y="3680"/>
                  </a:lnTo>
                  <a:lnTo>
                    <a:pt x="828" y="3710"/>
                  </a:lnTo>
                  <a:lnTo>
                    <a:pt x="867" y="3740"/>
                  </a:lnTo>
                  <a:lnTo>
                    <a:pt x="908" y="3767"/>
                  </a:lnTo>
                  <a:lnTo>
                    <a:pt x="950" y="3795"/>
                  </a:lnTo>
                  <a:lnTo>
                    <a:pt x="992" y="3821"/>
                  </a:lnTo>
                  <a:lnTo>
                    <a:pt x="1035" y="3847"/>
                  </a:lnTo>
                  <a:lnTo>
                    <a:pt x="1078" y="3872"/>
                  </a:lnTo>
                  <a:lnTo>
                    <a:pt x="1122" y="3894"/>
                  </a:lnTo>
                  <a:lnTo>
                    <a:pt x="1168" y="3917"/>
                  </a:lnTo>
                  <a:lnTo>
                    <a:pt x="1212" y="3937"/>
                  </a:lnTo>
                  <a:lnTo>
                    <a:pt x="1259" y="3958"/>
                  </a:lnTo>
                  <a:lnTo>
                    <a:pt x="1305" y="3977"/>
                  </a:lnTo>
                  <a:lnTo>
                    <a:pt x="1352" y="3995"/>
                  </a:lnTo>
                  <a:lnTo>
                    <a:pt x="1400" y="4012"/>
                  </a:lnTo>
                  <a:lnTo>
                    <a:pt x="1448" y="4027"/>
                  </a:lnTo>
                  <a:lnTo>
                    <a:pt x="1496" y="4042"/>
                  </a:lnTo>
                  <a:lnTo>
                    <a:pt x="1545" y="4055"/>
                  </a:lnTo>
                  <a:lnTo>
                    <a:pt x="1595" y="4067"/>
                  </a:lnTo>
                  <a:lnTo>
                    <a:pt x="1645" y="4078"/>
                  </a:lnTo>
                  <a:lnTo>
                    <a:pt x="1696" y="4087"/>
                  </a:lnTo>
                  <a:lnTo>
                    <a:pt x="1746" y="4097"/>
                  </a:lnTo>
                  <a:lnTo>
                    <a:pt x="1797" y="4104"/>
                  </a:lnTo>
                  <a:lnTo>
                    <a:pt x="1849" y="4109"/>
                  </a:lnTo>
                  <a:lnTo>
                    <a:pt x="1901" y="4113"/>
                  </a:lnTo>
                  <a:lnTo>
                    <a:pt x="1954" y="4117"/>
                  </a:lnTo>
                  <a:lnTo>
                    <a:pt x="2007" y="4119"/>
                  </a:lnTo>
                  <a:lnTo>
                    <a:pt x="2060" y="4119"/>
                  </a:lnTo>
                  <a:lnTo>
                    <a:pt x="2124" y="4119"/>
                  </a:lnTo>
                  <a:lnTo>
                    <a:pt x="2186" y="4116"/>
                  </a:lnTo>
                  <a:lnTo>
                    <a:pt x="2250" y="4111"/>
                  </a:lnTo>
                  <a:lnTo>
                    <a:pt x="2312" y="4104"/>
                  </a:lnTo>
                  <a:lnTo>
                    <a:pt x="2373" y="4096"/>
                  </a:lnTo>
                  <a:lnTo>
                    <a:pt x="2434" y="4086"/>
                  </a:lnTo>
                  <a:lnTo>
                    <a:pt x="2495" y="4073"/>
                  </a:lnTo>
                  <a:lnTo>
                    <a:pt x="2555" y="4060"/>
                  </a:lnTo>
                  <a:lnTo>
                    <a:pt x="2614" y="4044"/>
                  </a:lnTo>
                  <a:lnTo>
                    <a:pt x="2672" y="4026"/>
                  </a:lnTo>
                  <a:lnTo>
                    <a:pt x="2730" y="4007"/>
                  </a:lnTo>
                  <a:lnTo>
                    <a:pt x="2786" y="3987"/>
                  </a:lnTo>
                  <a:lnTo>
                    <a:pt x="2842" y="3965"/>
                  </a:lnTo>
                  <a:lnTo>
                    <a:pt x="2898" y="3941"/>
                  </a:lnTo>
                  <a:lnTo>
                    <a:pt x="2953" y="3916"/>
                  </a:lnTo>
                  <a:lnTo>
                    <a:pt x="3005" y="3888"/>
                  </a:lnTo>
                  <a:lnTo>
                    <a:pt x="4120" y="5003"/>
                  </a:lnTo>
                  <a:lnTo>
                    <a:pt x="4709" y="5003"/>
                  </a:lnTo>
                  <a:lnTo>
                    <a:pt x="4709" y="5591"/>
                  </a:lnTo>
                  <a:lnTo>
                    <a:pt x="5297" y="5591"/>
                  </a:lnTo>
                  <a:lnTo>
                    <a:pt x="5297" y="6180"/>
                  </a:lnTo>
                  <a:lnTo>
                    <a:pt x="5591" y="6474"/>
                  </a:lnTo>
                  <a:lnTo>
                    <a:pt x="6475" y="6474"/>
                  </a:lnTo>
                  <a:lnTo>
                    <a:pt x="6475" y="5591"/>
                  </a:lnTo>
                  <a:lnTo>
                    <a:pt x="3889" y="3006"/>
                  </a:lnTo>
                  <a:close/>
                  <a:moveTo>
                    <a:pt x="1472" y="2060"/>
                  </a:moveTo>
                  <a:lnTo>
                    <a:pt x="1472" y="2060"/>
                  </a:lnTo>
                  <a:lnTo>
                    <a:pt x="1441" y="2059"/>
                  </a:lnTo>
                  <a:lnTo>
                    <a:pt x="1411" y="2057"/>
                  </a:lnTo>
                  <a:lnTo>
                    <a:pt x="1382" y="2053"/>
                  </a:lnTo>
                  <a:lnTo>
                    <a:pt x="1353" y="2048"/>
                  </a:lnTo>
                  <a:lnTo>
                    <a:pt x="1324" y="2041"/>
                  </a:lnTo>
                  <a:lnTo>
                    <a:pt x="1297" y="2033"/>
                  </a:lnTo>
                  <a:lnTo>
                    <a:pt x="1269" y="2024"/>
                  </a:lnTo>
                  <a:lnTo>
                    <a:pt x="1242" y="2014"/>
                  </a:lnTo>
                  <a:lnTo>
                    <a:pt x="1217" y="2002"/>
                  </a:lnTo>
                  <a:lnTo>
                    <a:pt x="1190" y="1988"/>
                  </a:lnTo>
                  <a:lnTo>
                    <a:pt x="1166" y="1974"/>
                  </a:lnTo>
                  <a:lnTo>
                    <a:pt x="1142" y="1960"/>
                  </a:lnTo>
                  <a:lnTo>
                    <a:pt x="1120" y="1943"/>
                  </a:lnTo>
                  <a:lnTo>
                    <a:pt x="1097" y="1925"/>
                  </a:lnTo>
                  <a:lnTo>
                    <a:pt x="1075" y="1907"/>
                  </a:lnTo>
                  <a:lnTo>
                    <a:pt x="1055" y="1888"/>
                  </a:lnTo>
                  <a:lnTo>
                    <a:pt x="1036" y="1867"/>
                  </a:lnTo>
                  <a:lnTo>
                    <a:pt x="1017" y="1846"/>
                  </a:lnTo>
                  <a:lnTo>
                    <a:pt x="1000" y="1823"/>
                  </a:lnTo>
                  <a:lnTo>
                    <a:pt x="983" y="1800"/>
                  </a:lnTo>
                  <a:lnTo>
                    <a:pt x="968" y="1776"/>
                  </a:lnTo>
                  <a:lnTo>
                    <a:pt x="955" y="1751"/>
                  </a:lnTo>
                  <a:lnTo>
                    <a:pt x="941" y="1726"/>
                  </a:lnTo>
                  <a:lnTo>
                    <a:pt x="929" y="1700"/>
                  </a:lnTo>
                  <a:lnTo>
                    <a:pt x="919" y="1674"/>
                  </a:lnTo>
                  <a:lnTo>
                    <a:pt x="909" y="1646"/>
                  </a:lnTo>
                  <a:lnTo>
                    <a:pt x="902" y="1618"/>
                  </a:lnTo>
                  <a:lnTo>
                    <a:pt x="895" y="1590"/>
                  </a:lnTo>
                  <a:lnTo>
                    <a:pt x="890" y="1561"/>
                  </a:lnTo>
                  <a:lnTo>
                    <a:pt x="886" y="1531"/>
                  </a:lnTo>
                  <a:lnTo>
                    <a:pt x="884" y="1501"/>
                  </a:lnTo>
                  <a:lnTo>
                    <a:pt x="883" y="1471"/>
                  </a:lnTo>
                  <a:lnTo>
                    <a:pt x="884" y="1441"/>
                  </a:lnTo>
                  <a:lnTo>
                    <a:pt x="886" y="1411"/>
                  </a:lnTo>
                  <a:lnTo>
                    <a:pt x="890" y="1381"/>
                  </a:lnTo>
                  <a:lnTo>
                    <a:pt x="895" y="1353"/>
                  </a:lnTo>
                  <a:lnTo>
                    <a:pt x="902" y="1324"/>
                  </a:lnTo>
                  <a:lnTo>
                    <a:pt x="909" y="1296"/>
                  </a:lnTo>
                  <a:lnTo>
                    <a:pt x="919" y="1269"/>
                  </a:lnTo>
                  <a:lnTo>
                    <a:pt x="929" y="1243"/>
                  </a:lnTo>
                  <a:lnTo>
                    <a:pt x="941" y="1216"/>
                  </a:lnTo>
                  <a:lnTo>
                    <a:pt x="955" y="1191"/>
                  </a:lnTo>
                  <a:lnTo>
                    <a:pt x="968" y="1166"/>
                  </a:lnTo>
                  <a:lnTo>
                    <a:pt x="983" y="1142"/>
                  </a:lnTo>
                  <a:lnTo>
                    <a:pt x="1000" y="1119"/>
                  </a:lnTo>
                  <a:lnTo>
                    <a:pt x="1017" y="1096"/>
                  </a:lnTo>
                  <a:lnTo>
                    <a:pt x="1036" y="1075"/>
                  </a:lnTo>
                  <a:lnTo>
                    <a:pt x="1055" y="1055"/>
                  </a:lnTo>
                  <a:lnTo>
                    <a:pt x="1075" y="1035"/>
                  </a:lnTo>
                  <a:lnTo>
                    <a:pt x="1097" y="1017"/>
                  </a:lnTo>
                  <a:lnTo>
                    <a:pt x="1120" y="999"/>
                  </a:lnTo>
                  <a:lnTo>
                    <a:pt x="1142" y="983"/>
                  </a:lnTo>
                  <a:lnTo>
                    <a:pt x="1166" y="968"/>
                  </a:lnTo>
                  <a:lnTo>
                    <a:pt x="1190" y="954"/>
                  </a:lnTo>
                  <a:lnTo>
                    <a:pt x="1217" y="941"/>
                  </a:lnTo>
                  <a:lnTo>
                    <a:pt x="1242" y="929"/>
                  </a:lnTo>
                  <a:lnTo>
                    <a:pt x="1269" y="918"/>
                  </a:lnTo>
                  <a:lnTo>
                    <a:pt x="1297" y="910"/>
                  </a:lnTo>
                  <a:lnTo>
                    <a:pt x="1324" y="901"/>
                  </a:lnTo>
                  <a:lnTo>
                    <a:pt x="1353" y="894"/>
                  </a:lnTo>
                  <a:lnTo>
                    <a:pt x="1382" y="889"/>
                  </a:lnTo>
                  <a:lnTo>
                    <a:pt x="1411" y="886"/>
                  </a:lnTo>
                  <a:lnTo>
                    <a:pt x="1441" y="883"/>
                  </a:lnTo>
                  <a:lnTo>
                    <a:pt x="1472" y="882"/>
                  </a:lnTo>
                  <a:lnTo>
                    <a:pt x="1502" y="883"/>
                  </a:lnTo>
                  <a:lnTo>
                    <a:pt x="1532" y="886"/>
                  </a:lnTo>
                  <a:lnTo>
                    <a:pt x="1561" y="889"/>
                  </a:lnTo>
                  <a:lnTo>
                    <a:pt x="1590" y="894"/>
                  </a:lnTo>
                  <a:lnTo>
                    <a:pt x="1619" y="901"/>
                  </a:lnTo>
                  <a:lnTo>
                    <a:pt x="1646" y="910"/>
                  </a:lnTo>
                  <a:lnTo>
                    <a:pt x="1674" y="918"/>
                  </a:lnTo>
                  <a:lnTo>
                    <a:pt x="1700" y="929"/>
                  </a:lnTo>
                  <a:lnTo>
                    <a:pt x="1727" y="941"/>
                  </a:lnTo>
                  <a:lnTo>
                    <a:pt x="1752" y="954"/>
                  </a:lnTo>
                  <a:lnTo>
                    <a:pt x="1777" y="968"/>
                  </a:lnTo>
                  <a:lnTo>
                    <a:pt x="1801" y="983"/>
                  </a:lnTo>
                  <a:lnTo>
                    <a:pt x="1824" y="999"/>
                  </a:lnTo>
                  <a:lnTo>
                    <a:pt x="1845" y="1017"/>
                  </a:lnTo>
                  <a:lnTo>
                    <a:pt x="1867" y="1035"/>
                  </a:lnTo>
                  <a:lnTo>
                    <a:pt x="1887" y="1055"/>
                  </a:lnTo>
                  <a:lnTo>
                    <a:pt x="1907" y="1075"/>
                  </a:lnTo>
                  <a:lnTo>
                    <a:pt x="1925" y="1096"/>
                  </a:lnTo>
                  <a:lnTo>
                    <a:pt x="1943" y="1119"/>
                  </a:lnTo>
                  <a:lnTo>
                    <a:pt x="1959" y="1142"/>
                  </a:lnTo>
                  <a:lnTo>
                    <a:pt x="1975" y="1166"/>
                  </a:lnTo>
                  <a:lnTo>
                    <a:pt x="1989" y="1191"/>
                  </a:lnTo>
                  <a:lnTo>
                    <a:pt x="2002" y="1216"/>
                  </a:lnTo>
                  <a:lnTo>
                    <a:pt x="2014" y="1243"/>
                  </a:lnTo>
                  <a:lnTo>
                    <a:pt x="2025" y="1269"/>
                  </a:lnTo>
                  <a:lnTo>
                    <a:pt x="2033" y="1296"/>
                  </a:lnTo>
                  <a:lnTo>
                    <a:pt x="2042" y="1324"/>
                  </a:lnTo>
                  <a:lnTo>
                    <a:pt x="2048" y="1353"/>
                  </a:lnTo>
                  <a:lnTo>
                    <a:pt x="2054" y="1381"/>
                  </a:lnTo>
                  <a:lnTo>
                    <a:pt x="2057" y="1411"/>
                  </a:lnTo>
                  <a:lnTo>
                    <a:pt x="2060" y="1441"/>
                  </a:lnTo>
                  <a:lnTo>
                    <a:pt x="2060" y="1471"/>
                  </a:lnTo>
                  <a:lnTo>
                    <a:pt x="2060" y="1501"/>
                  </a:lnTo>
                  <a:lnTo>
                    <a:pt x="2057" y="1531"/>
                  </a:lnTo>
                  <a:lnTo>
                    <a:pt x="2054" y="1561"/>
                  </a:lnTo>
                  <a:lnTo>
                    <a:pt x="2048" y="1590"/>
                  </a:lnTo>
                  <a:lnTo>
                    <a:pt x="2042" y="1618"/>
                  </a:lnTo>
                  <a:lnTo>
                    <a:pt x="2033" y="1646"/>
                  </a:lnTo>
                  <a:lnTo>
                    <a:pt x="2025" y="1674"/>
                  </a:lnTo>
                  <a:lnTo>
                    <a:pt x="2014" y="1700"/>
                  </a:lnTo>
                  <a:lnTo>
                    <a:pt x="2002" y="1726"/>
                  </a:lnTo>
                  <a:lnTo>
                    <a:pt x="1989" y="1751"/>
                  </a:lnTo>
                  <a:lnTo>
                    <a:pt x="1975" y="1776"/>
                  </a:lnTo>
                  <a:lnTo>
                    <a:pt x="1959" y="1800"/>
                  </a:lnTo>
                  <a:lnTo>
                    <a:pt x="1943" y="1823"/>
                  </a:lnTo>
                  <a:lnTo>
                    <a:pt x="1925" y="1846"/>
                  </a:lnTo>
                  <a:lnTo>
                    <a:pt x="1907" y="1867"/>
                  </a:lnTo>
                  <a:lnTo>
                    <a:pt x="1887" y="1888"/>
                  </a:lnTo>
                  <a:lnTo>
                    <a:pt x="1867" y="1907"/>
                  </a:lnTo>
                  <a:lnTo>
                    <a:pt x="1845" y="1925"/>
                  </a:lnTo>
                  <a:lnTo>
                    <a:pt x="1824" y="1943"/>
                  </a:lnTo>
                  <a:lnTo>
                    <a:pt x="1801" y="1960"/>
                  </a:lnTo>
                  <a:lnTo>
                    <a:pt x="1777" y="1974"/>
                  </a:lnTo>
                  <a:lnTo>
                    <a:pt x="1752" y="1988"/>
                  </a:lnTo>
                  <a:lnTo>
                    <a:pt x="1727" y="2002"/>
                  </a:lnTo>
                  <a:lnTo>
                    <a:pt x="1700" y="2014"/>
                  </a:lnTo>
                  <a:lnTo>
                    <a:pt x="1674" y="2024"/>
                  </a:lnTo>
                  <a:lnTo>
                    <a:pt x="1646" y="2033"/>
                  </a:lnTo>
                  <a:lnTo>
                    <a:pt x="1619" y="2041"/>
                  </a:lnTo>
                  <a:lnTo>
                    <a:pt x="1590" y="2048"/>
                  </a:lnTo>
                  <a:lnTo>
                    <a:pt x="1561" y="2053"/>
                  </a:lnTo>
                  <a:lnTo>
                    <a:pt x="1532" y="2057"/>
                  </a:lnTo>
                  <a:lnTo>
                    <a:pt x="1502" y="2059"/>
                  </a:lnTo>
                  <a:lnTo>
                    <a:pt x="1472" y="2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KSO_Shape"/>
            <p:cNvSpPr/>
            <p:nvPr/>
          </p:nvSpPr>
          <p:spPr>
            <a:xfrm rot="4491330">
              <a:off x="4606979" y="4632939"/>
              <a:ext cx="412552" cy="644612"/>
            </a:xfrm>
            <a:custGeom>
              <a:avLst/>
              <a:gdLst>
                <a:gd name="connsiteX0" fmla="*/ 608252 w 1978606"/>
                <a:gd name="connsiteY0" fmla="*/ 0 h 3092264"/>
                <a:gd name="connsiteX1" fmla="*/ 720410 w 1978606"/>
                <a:gd name="connsiteY1" fmla="*/ 112000 h 3092264"/>
                <a:gd name="connsiteX2" fmla="*/ 877432 w 1978606"/>
                <a:gd name="connsiteY2" fmla="*/ 672000 h 3092264"/>
                <a:gd name="connsiteX3" fmla="*/ 832568 w 1978606"/>
                <a:gd name="connsiteY3" fmla="*/ 828801 h 3092264"/>
                <a:gd name="connsiteX4" fmla="*/ 563388 w 1978606"/>
                <a:gd name="connsiteY4" fmla="*/ 985601 h 3092264"/>
                <a:gd name="connsiteX5" fmla="*/ 1079317 w 1978606"/>
                <a:gd name="connsiteY5" fmla="*/ 2172802 h 3092264"/>
                <a:gd name="connsiteX6" fmla="*/ 1348497 w 1978606"/>
                <a:gd name="connsiteY6" fmla="*/ 2016002 h 3092264"/>
                <a:gd name="connsiteX7" fmla="*/ 1505519 w 1978606"/>
                <a:gd name="connsiteY7" fmla="*/ 2038402 h 3092264"/>
                <a:gd name="connsiteX8" fmla="*/ 1931721 w 1978606"/>
                <a:gd name="connsiteY8" fmla="*/ 2464003 h 3092264"/>
                <a:gd name="connsiteX9" fmla="*/ 1954153 w 1978606"/>
                <a:gd name="connsiteY9" fmla="*/ 2620803 h 3092264"/>
                <a:gd name="connsiteX10" fmla="*/ 1707404 w 1978606"/>
                <a:gd name="connsiteY10" fmla="*/ 3001603 h 3092264"/>
                <a:gd name="connsiteX11" fmla="*/ 1483087 w 1978606"/>
                <a:gd name="connsiteY11" fmla="*/ 3046403 h 3092264"/>
                <a:gd name="connsiteX12" fmla="*/ 2596 w 1978606"/>
                <a:gd name="connsiteY12" fmla="*/ 179200 h 3092264"/>
                <a:gd name="connsiteX13" fmla="*/ 159618 w 1978606"/>
                <a:gd name="connsiteY13" fmla="*/ 44800 h 3092264"/>
                <a:gd name="connsiteX14" fmla="*/ 608252 w 1978606"/>
                <a:gd name="connsiteY14" fmla="*/ 0 h 3092264"/>
                <a:gd name="connsiteX0" fmla="*/ 608252 w 1978606"/>
                <a:gd name="connsiteY0" fmla="*/ 0 h 3092264"/>
                <a:gd name="connsiteX1" fmla="*/ 720410 w 1978606"/>
                <a:gd name="connsiteY1" fmla="*/ 112000 h 3092264"/>
                <a:gd name="connsiteX2" fmla="*/ 877432 w 1978606"/>
                <a:gd name="connsiteY2" fmla="*/ 672000 h 3092264"/>
                <a:gd name="connsiteX3" fmla="*/ 832568 w 1978606"/>
                <a:gd name="connsiteY3" fmla="*/ 828801 h 3092264"/>
                <a:gd name="connsiteX4" fmla="*/ 563388 w 1978606"/>
                <a:gd name="connsiteY4" fmla="*/ 985601 h 3092264"/>
                <a:gd name="connsiteX5" fmla="*/ 1079317 w 1978606"/>
                <a:gd name="connsiteY5" fmla="*/ 2172802 h 3092264"/>
                <a:gd name="connsiteX6" fmla="*/ 1348497 w 1978606"/>
                <a:gd name="connsiteY6" fmla="*/ 2016002 h 3092264"/>
                <a:gd name="connsiteX7" fmla="*/ 1505519 w 1978606"/>
                <a:gd name="connsiteY7" fmla="*/ 2038402 h 3092264"/>
                <a:gd name="connsiteX8" fmla="*/ 1931721 w 1978606"/>
                <a:gd name="connsiteY8" fmla="*/ 2464003 h 3092264"/>
                <a:gd name="connsiteX9" fmla="*/ 1954153 w 1978606"/>
                <a:gd name="connsiteY9" fmla="*/ 2620803 h 3092264"/>
                <a:gd name="connsiteX10" fmla="*/ 1707404 w 1978606"/>
                <a:gd name="connsiteY10" fmla="*/ 3001603 h 3092264"/>
                <a:gd name="connsiteX11" fmla="*/ 1483087 w 1978606"/>
                <a:gd name="connsiteY11" fmla="*/ 3046403 h 3092264"/>
                <a:gd name="connsiteX12" fmla="*/ 2596 w 1978606"/>
                <a:gd name="connsiteY12" fmla="*/ 179200 h 3092264"/>
                <a:gd name="connsiteX13" fmla="*/ 159618 w 1978606"/>
                <a:gd name="connsiteY13" fmla="*/ 44800 h 3092264"/>
                <a:gd name="connsiteX14" fmla="*/ 608252 w 1978606"/>
                <a:gd name="connsiteY14" fmla="*/ 0 h 3092264"/>
                <a:gd name="connsiteX0" fmla="*/ 608252 w 1978606"/>
                <a:gd name="connsiteY0" fmla="*/ 0 h 3092264"/>
                <a:gd name="connsiteX1" fmla="*/ 720410 w 1978606"/>
                <a:gd name="connsiteY1" fmla="*/ 112000 h 3092264"/>
                <a:gd name="connsiteX2" fmla="*/ 877432 w 1978606"/>
                <a:gd name="connsiteY2" fmla="*/ 672000 h 3092264"/>
                <a:gd name="connsiteX3" fmla="*/ 832568 w 1978606"/>
                <a:gd name="connsiteY3" fmla="*/ 828801 h 3092264"/>
                <a:gd name="connsiteX4" fmla="*/ 563388 w 1978606"/>
                <a:gd name="connsiteY4" fmla="*/ 985601 h 3092264"/>
                <a:gd name="connsiteX5" fmla="*/ 1079317 w 1978606"/>
                <a:gd name="connsiteY5" fmla="*/ 2172802 h 3092264"/>
                <a:gd name="connsiteX6" fmla="*/ 1326200 w 1978606"/>
                <a:gd name="connsiteY6" fmla="*/ 2010428 h 3092264"/>
                <a:gd name="connsiteX7" fmla="*/ 1505519 w 1978606"/>
                <a:gd name="connsiteY7" fmla="*/ 2038402 h 3092264"/>
                <a:gd name="connsiteX8" fmla="*/ 1931721 w 1978606"/>
                <a:gd name="connsiteY8" fmla="*/ 2464003 h 3092264"/>
                <a:gd name="connsiteX9" fmla="*/ 1954153 w 1978606"/>
                <a:gd name="connsiteY9" fmla="*/ 2620803 h 3092264"/>
                <a:gd name="connsiteX10" fmla="*/ 1707404 w 1978606"/>
                <a:gd name="connsiteY10" fmla="*/ 3001603 h 3092264"/>
                <a:gd name="connsiteX11" fmla="*/ 1483087 w 1978606"/>
                <a:gd name="connsiteY11" fmla="*/ 3046403 h 3092264"/>
                <a:gd name="connsiteX12" fmla="*/ 2596 w 1978606"/>
                <a:gd name="connsiteY12" fmla="*/ 179200 h 3092264"/>
                <a:gd name="connsiteX13" fmla="*/ 159618 w 1978606"/>
                <a:gd name="connsiteY13" fmla="*/ 44800 h 3092264"/>
                <a:gd name="connsiteX14" fmla="*/ 608252 w 1978606"/>
                <a:gd name="connsiteY14" fmla="*/ 0 h 3092264"/>
                <a:gd name="connsiteX0" fmla="*/ 608252 w 1978606"/>
                <a:gd name="connsiteY0" fmla="*/ 0 h 3092264"/>
                <a:gd name="connsiteX1" fmla="*/ 720410 w 1978606"/>
                <a:gd name="connsiteY1" fmla="*/ 112000 h 3092264"/>
                <a:gd name="connsiteX2" fmla="*/ 877432 w 1978606"/>
                <a:gd name="connsiteY2" fmla="*/ 672000 h 3092264"/>
                <a:gd name="connsiteX3" fmla="*/ 832568 w 1978606"/>
                <a:gd name="connsiteY3" fmla="*/ 828801 h 3092264"/>
                <a:gd name="connsiteX4" fmla="*/ 563388 w 1978606"/>
                <a:gd name="connsiteY4" fmla="*/ 985601 h 3092264"/>
                <a:gd name="connsiteX5" fmla="*/ 1079317 w 1978606"/>
                <a:gd name="connsiteY5" fmla="*/ 2172802 h 3092264"/>
                <a:gd name="connsiteX6" fmla="*/ 1337349 w 1978606"/>
                <a:gd name="connsiteY6" fmla="*/ 2010428 h 3092264"/>
                <a:gd name="connsiteX7" fmla="*/ 1505519 w 1978606"/>
                <a:gd name="connsiteY7" fmla="*/ 2038402 h 3092264"/>
                <a:gd name="connsiteX8" fmla="*/ 1931721 w 1978606"/>
                <a:gd name="connsiteY8" fmla="*/ 2464003 h 3092264"/>
                <a:gd name="connsiteX9" fmla="*/ 1954153 w 1978606"/>
                <a:gd name="connsiteY9" fmla="*/ 2620803 h 3092264"/>
                <a:gd name="connsiteX10" fmla="*/ 1707404 w 1978606"/>
                <a:gd name="connsiteY10" fmla="*/ 3001603 h 3092264"/>
                <a:gd name="connsiteX11" fmla="*/ 1483087 w 1978606"/>
                <a:gd name="connsiteY11" fmla="*/ 3046403 h 3092264"/>
                <a:gd name="connsiteX12" fmla="*/ 2596 w 1978606"/>
                <a:gd name="connsiteY12" fmla="*/ 179200 h 3092264"/>
                <a:gd name="connsiteX13" fmla="*/ 159618 w 1978606"/>
                <a:gd name="connsiteY13" fmla="*/ 44800 h 3092264"/>
                <a:gd name="connsiteX14" fmla="*/ 608252 w 1978606"/>
                <a:gd name="connsiteY14" fmla="*/ 0 h 3092264"/>
                <a:gd name="connsiteX0" fmla="*/ 608252 w 1978606"/>
                <a:gd name="connsiteY0" fmla="*/ 0 h 3092264"/>
                <a:gd name="connsiteX1" fmla="*/ 720410 w 1978606"/>
                <a:gd name="connsiteY1" fmla="*/ 112000 h 3092264"/>
                <a:gd name="connsiteX2" fmla="*/ 877432 w 1978606"/>
                <a:gd name="connsiteY2" fmla="*/ 672000 h 3092264"/>
                <a:gd name="connsiteX3" fmla="*/ 832568 w 1978606"/>
                <a:gd name="connsiteY3" fmla="*/ 828801 h 3092264"/>
                <a:gd name="connsiteX4" fmla="*/ 563388 w 1978606"/>
                <a:gd name="connsiteY4" fmla="*/ 985601 h 3092264"/>
                <a:gd name="connsiteX5" fmla="*/ 1079317 w 1978606"/>
                <a:gd name="connsiteY5" fmla="*/ 2172802 h 3092264"/>
                <a:gd name="connsiteX6" fmla="*/ 1337349 w 1978606"/>
                <a:gd name="connsiteY6" fmla="*/ 2010428 h 3092264"/>
                <a:gd name="connsiteX7" fmla="*/ 1505519 w 1978606"/>
                <a:gd name="connsiteY7" fmla="*/ 2038402 h 3092264"/>
                <a:gd name="connsiteX8" fmla="*/ 1931721 w 1978606"/>
                <a:gd name="connsiteY8" fmla="*/ 2464003 h 3092264"/>
                <a:gd name="connsiteX9" fmla="*/ 1954153 w 1978606"/>
                <a:gd name="connsiteY9" fmla="*/ 2620803 h 3092264"/>
                <a:gd name="connsiteX10" fmla="*/ 1707404 w 1978606"/>
                <a:gd name="connsiteY10" fmla="*/ 3001603 h 3092264"/>
                <a:gd name="connsiteX11" fmla="*/ 1483087 w 1978606"/>
                <a:gd name="connsiteY11" fmla="*/ 3046403 h 3092264"/>
                <a:gd name="connsiteX12" fmla="*/ 2596 w 1978606"/>
                <a:gd name="connsiteY12" fmla="*/ 179200 h 3092264"/>
                <a:gd name="connsiteX13" fmla="*/ 159618 w 1978606"/>
                <a:gd name="connsiteY13" fmla="*/ 44800 h 3092264"/>
                <a:gd name="connsiteX14" fmla="*/ 608252 w 1978606"/>
                <a:gd name="connsiteY14" fmla="*/ 0 h 3092264"/>
                <a:gd name="connsiteX0" fmla="*/ 608252 w 1978606"/>
                <a:gd name="connsiteY0" fmla="*/ 0 h 3092264"/>
                <a:gd name="connsiteX1" fmla="*/ 720410 w 1978606"/>
                <a:gd name="connsiteY1" fmla="*/ 112000 h 3092264"/>
                <a:gd name="connsiteX2" fmla="*/ 877432 w 1978606"/>
                <a:gd name="connsiteY2" fmla="*/ 672000 h 3092264"/>
                <a:gd name="connsiteX3" fmla="*/ 832568 w 1978606"/>
                <a:gd name="connsiteY3" fmla="*/ 828801 h 3092264"/>
                <a:gd name="connsiteX4" fmla="*/ 563388 w 1978606"/>
                <a:gd name="connsiteY4" fmla="*/ 985601 h 3092264"/>
                <a:gd name="connsiteX5" fmla="*/ 1079317 w 1978606"/>
                <a:gd name="connsiteY5" fmla="*/ 2172802 h 3092264"/>
                <a:gd name="connsiteX6" fmla="*/ 1337349 w 1978606"/>
                <a:gd name="connsiteY6" fmla="*/ 2010428 h 3092264"/>
                <a:gd name="connsiteX7" fmla="*/ 1505519 w 1978606"/>
                <a:gd name="connsiteY7" fmla="*/ 2038402 h 3092264"/>
                <a:gd name="connsiteX8" fmla="*/ 1931721 w 1978606"/>
                <a:gd name="connsiteY8" fmla="*/ 2464003 h 3092264"/>
                <a:gd name="connsiteX9" fmla="*/ 1954153 w 1978606"/>
                <a:gd name="connsiteY9" fmla="*/ 2620803 h 3092264"/>
                <a:gd name="connsiteX10" fmla="*/ 1707404 w 1978606"/>
                <a:gd name="connsiteY10" fmla="*/ 3001603 h 3092264"/>
                <a:gd name="connsiteX11" fmla="*/ 1483087 w 1978606"/>
                <a:gd name="connsiteY11" fmla="*/ 3046403 h 3092264"/>
                <a:gd name="connsiteX12" fmla="*/ 2596 w 1978606"/>
                <a:gd name="connsiteY12" fmla="*/ 179200 h 3092264"/>
                <a:gd name="connsiteX13" fmla="*/ 159618 w 1978606"/>
                <a:gd name="connsiteY13" fmla="*/ 44800 h 3092264"/>
                <a:gd name="connsiteX14" fmla="*/ 608252 w 1978606"/>
                <a:gd name="connsiteY14" fmla="*/ 0 h 309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8606" h="3092264">
                  <a:moveTo>
                    <a:pt x="608252" y="0"/>
                  </a:moveTo>
                  <a:cubicBezTo>
                    <a:pt x="675547" y="0"/>
                    <a:pt x="697978" y="44800"/>
                    <a:pt x="720410" y="112000"/>
                  </a:cubicBezTo>
                  <a:cubicBezTo>
                    <a:pt x="787705" y="291200"/>
                    <a:pt x="832568" y="492800"/>
                    <a:pt x="877432" y="672000"/>
                  </a:cubicBezTo>
                  <a:cubicBezTo>
                    <a:pt x="899864" y="761601"/>
                    <a:pt x="877432" y="806401"/>
                    <a:pt x="832568" y="828801"/>
                  </a:cubicBezTo>
                  <a:cubicBezTo>
                    <a:pt x="742842" y="896001"/>
                    <a:pt x="653115" y="940801"/>
                    <a:pt x="563388" y="985601"/>
                  </a:cubicBezTo>
                  <a:cubicBezTo>
                    <a:pt x="563388" y="1388801"/>
                    <a:pt x="675547" y="1747202"/>
                    <a:pt x="1079317" y="2172802"/>
                  </a:cubicBezTo>
                  <a:cubicBezTo>
                    <a:pt x="1169044" y="2105602"/>
                    <a:pt x="1270188" y="2055228"/>
                    <a:pt x="1337349" y="2010428"/>
                  </a:cubicBezTo>
                  <a:cubicBezTo>
                    <a:pt x="1404510" y="1965628"/>
                    <a:pt x="1454947" y="1993602"/>
                    <a:pt x="1505519" y="2038402"/>
                  </a:cubicBezTo>
                  <a:cubicBezTo>
                    <a:pt x="1640109" y="2172802"/>
                    <a:pt x="1797131" y="2307202"/>
                    <a:pt x="1931721" y="2464003"/>
                  </a:cubicBezTo>
                  <a:cubicBezTo>
                    <a:pt x="1976584" y="2508803"/>
                    <a:pt x="1999016" y="2576003"/>
                    <a:pt x="1954153" y="2620803"/>
                  </a:cubicBezTo>
                  <a:cubicBezTo>
                    <a:pt x="1864426" y="2755203"/>
                    <a:pt x="1797131" y="2867203"/>
                    <a:pt x="1707404" y="3001603"/>
                  </a:cubicBezTo>
                  <a:cubicBezTo>
                    <a:pt x="1640109" y="3113603"/>
                    <a:pt x="1572814" y="3113603"/>
                    <a:pt x="1483087" y="3046403"/>
                  </a:cubicBezTo>
                  <a:cubicBezTo>
                    <a:pt x="496093" y="2329602"/>
                    <a:pt x="-42267" y="1568002"/>
                    <a:pt x="2596" y="179200"/>
                  </a:cubicBezTo>
                  <a:cubicBezTo>
                    <a:pt x="2596" y="89600"/>
                    <a:pt x="25028" y="44800"/>
                    <a:pt x="159618" y="44800"/>
                  </a:cubicBezTo>
                  <a:cubicBezTo>
                    <a:pt x="294208" y="22400"/>
                    <a:pt x="451230" y="0"/>
                    <a:pt x="60825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KSO_Shape"/>
            <p:cNvSpPr/>
            <p:nvPr/>
          </p:nvSpPr>
          <p:spPr>
            <a:xfrm rot="13342787">
              <a:off x="6743735" y="4738756"/>
              <a:ext cx="754270" cy="328107"/>
            </a:xfrm>
            <a:custGeom>
              <a:avLst/>
              <a:gdLst>
                <a:gd name="connsiteX0" fmla="*/ 124619 w 2178050"/>
                <a:gd name="connsiteY0" fmla="*/ 384969 h 946150"/>
                <a:gd name="connsiteX1" fmla="*/ 124619 w 2178050"/>
                <a:gd name="connsiteY1" fmla="*/ 568325 h 946150"/>
                <a:gd name="connsiteX2" fmla="*/ 197485 w 2178050"/>
                <a:gd name="connsiteY2" fmla="*/ 568325 h 946150"/>
                <a:gd name="connsiteX3" fmla="*/ 197485 w 2178050"/>
                <a:gd name="connsiteY3" fmla="*/ 384969 h 946150"/>
                <a:gd name="connsiteX4" fmla="*/ 1174750 w 2178050"/>
                <a:gd name="connsiteY4" fmla="*/ 118268 h 946150"/>
                <a:gd name="connsiteX5" fmla="*/ 1174750 w 2178050"/>
                <a:gd name="connsiteY5" fmla="*/ 118269 h 946150"/>
                <a:gd name="connsiteX6" fmla="*/ 317499 w 2178050"/>
                <a:gd name="connsiteY6" fmla="*/ 118269 h 946150"/>
                <a:gd name="connsiteX7" fmla="*/ 317499 w 2178050"/>
                <a:gd name="connsiteY7" fmla="*/ 827881 h 946150"/>
                <a:gd name="connsiteX8" fmla="*/ 1174750 w 2178050"/>
                <a:gd name="connsiteY8" fmla="*/ 827881 h 946150"/>
                <a:gd name="connsiteX9" fmla="*/ 1174750 w 2178050"/>
                <a:gd name="connsiteY9" fmla="*/ 827882 h 946150"/>
                <a:gd name="connsiteX10" fmla="*/ 1174751 w 2178050"/>
                <a:gd name="connsiteY10" fmla="*/ 827881 h 946150"/>
                <a:gd name="connsiteX11" fmla="*/ 1662906 w 2178050"/>
                <a:gd name="connsiteY11" fmla="*/ 118268 h 946150"/>
                <a:gd name="connsiteX12" fmla="*/ 197485 w 2178050"/>
                <a:gd name="connsiteY12" fmla="*/ 0 h 946150"/>
                <a:gd name="connsiteX13" fmla="*/ 2178050 w 2178050"/>
                <a:gd name="connsiteY13" fmla="*/ 0 h 946150"/>
                <a:gd name="connsiteX14" fmla="*/ 2178050 w 2178050"/>
                <a:gd name="connsiteY14" fmla="*/ 946150 h 946150"/>
                <a:gd name="connsiteX15" fmla="*/ 197485 w 2178050"/>
                <a:gd name="connsiteY15" fmla="*/ 946150 h 946150"/>
                <a:gd name="connsiteX16" fmla="*/ 197485 w 2178050"/>
                <a:gd name="connsiteY16" fmla="*/ 694531 h 946150"/>
                <a:gd name="connsiteX17" fmla="*/ 125940 w 2178050"/>
                <a:gd name="connsiteY17" fmla="*/ 694531 h 946150"/>
                <a:gd name="connsiteX18" fmla="*/ 0 w 2178050"/>
                <a:gd name="connsiteY18" fmla="*/ 568591 h 946150"/>
                <a:gd name="connsiteX19" fmla="*/ 0 w 2178050"/>
                <a:gd name="connsiteY19" fmla="*/ 384703 h 946150"/>
                <a:gd name="connsiteX20" fmla="*/ 125940 w 2178050"/>
                <a:gd name="connsiteY20" fmla="*/ 258763 h 946150"/>
                <a:gd name="connsiteX21" fmla="*/ 197485 w 2178050"/>
                <a:gd name="connsiteY21" fmla="*/ 258763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78050" h="946150">
                  <a:moveTo>
                    <a:pt x="124619" y="384969"/>
                  </a:moveTo>
                  <a:lnTo>
                    <a:pt x="124619" y="568325"/>
                  </a:lnTo>
                  <a:lnTo>
                    <a:pt x="197485" y="568325"/>
                  </a:lnTo>
                  <a:lnTo>
                    <a:pt x="197485" y="384969"/>
                  </a:lnTo>
                  <a:close/>
                  <a:moveTo>
                    <a:pt x="1174750" y="118268"/>
                  </a:moveTo>
                  <a:lnTo>
                    <a:pt x="1174750" y="118269"/>
                  </a:lnTo>
                  <a:lnTo>
                    <a:pt x="317499" y="118269"/>
                  </a:lnTo>
                  <a:lnTo>
                    <a:pt x="317499" y="827881"/>
                  </a:lnTo>
                  <a:lnTo>
                    <a:pt x="1174750" y="827881"/>
                  </a:lnTo>
                  <a:lnTo>
                    <a:pt x="1174750" y="827882"/>
                  </a:lnTo>
                  <a:lnTo>
                    <a:pt x="1174751" y="827881"/>
                  </a:lnTo>
                  <a:lnTo>
                    <a:pt x="1662906" y="118268"/>
                  </a:lnTo>
                  <a:close/>
                  <a:moveTo>
                    <a:pt x="197485" y="0"/>
                  </a:moveTo>
                  <a:lnTo>
                    <a:pt x="2178050" y="0"/>
                  </a:lnTo>
                  <a:lnTo>
                    <a:pt x="2178050" y="946150"/>
                  </a:lnTo>
                  <a:lnTo>
                    <a:pt x="197485" y="946150"/>
                  </a:lnTo>
                  <a:lnTo>
                    <a:pt x="197485" y="694531"/>
                  </a:lnTo>
                  <a:lnTo>
                    <a:pt x="125940" y="694531"/>
                  </a:lnTo>
                  <a:cubicBezTo>
                    <a:pt x="56385" y="694531"/>
                    <a:pt x="0" y="638146"/>
                    <a:pt x="0" y="568591"/>
                  </a:cubicBezTo>
                  <a:lnTo>
                    <a:pt x="0" y="384703"/>
                  </a:lnTo>
                  <a:cubicBezTo>
                    <a:pt x="0" y="315148"/>
                    <a:pt x="56385" y="258763"/>
                    <a:pt x="125940" y="258763"/>
                  </a:cubicBezTo>
                  <a:lnTo>
                    <a:pt x="197485" y="2587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417772" y="1911216"/>
              <a:ext cx="115230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 smtClean="0">
                  <a:solidFill>
                    <a:schemeClr val="bg1">
                      <a:lumMod val="9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文本</a:t>
              </a:r>
              <a:endParaRPr lang="zh-CN" altLang="en-US" sz="3200" spc="3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417772" y="5019946"/>
              <a:ext cx="115230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 smtClean="0">
                  <a:solidFill>
                    <a:schemeClr val="bg1">
                      <a:lumMod val="9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文本</a:t>
              </a:r>
              <a:endParaRPr lang="zh-CN" altLang="en-US" sz="3200" spc="3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225364" y="3222180"/>
              <a:ext cx="569343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 smtClean="0">
                  <a:solidFill>
                    <a:schemeClr val="bg1">
                      <a:lumMod val="9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文本</a:t>
              </a:r>
              <a:endParaRPr lang="zh-CN" altLang="en-US" sz="3200" spc="3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22770" y="3222180"/>
              <a:ext cx="569343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 smtClean="0">
                  <a:solidFill>
                    <a:schemeClr val="bg1">
                      <a:lumMod val="9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文本</a:t>
              </a:r>
              <a:endParaRPr lang="zh-CN" altLang="en-US" sz="3200" spc="3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15197" y="1803978"/>
            <a:ext cx="216394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5197" y="4496914"/>
            <a:ext cx="216394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352538" y="2417054"/>
            <a:ext cx="1219009" cy="108000"/>
            <a:chOff x="3352538" y="1768725"/>
            <a:chExt cx="1219009" cy="10800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 flipV="1">
            <a:off x="3246975" y="5143435"/>
            <a:ext cx="1219009" cy="108000"/>
            <a:chOff x="3352538" y="1768725"/>
            <a:chExt cx="1219009" cy="108000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 flipH="1">
            <a:off x="7684142" y="2442472"/>
            <a:ext cx="1219009" cy="108000"/>
            <a:chOff x="3352538" y="1754657"/>
            <a:chExt cx="1219009" cy="108000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>
              <a:off x="3352538" y="1754657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 flipV="1">
            <a:off x="7684142" y="5143435"/>
            <a:ext cx="1219009" cy="108000"/>
            <a:chOff x="3352538" y="1768725"/>
            <a:chExt cx="1219009" cy="108000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9301027" y="1803978"/>
            <a:ext cx="216394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301027" y="4496914"/>
            <a:ext cx="216394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93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16203" y="269104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09" y="1510725"/>
            <a:ext cx="3879837" cy="258592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377491" y="1411778"/>
            <a:ext cx="4201275" cy="3662479"/>
            <a:chOff x="3552668" y="726551"/>
            <a:chExt cx="5148000" cy="4487791"/>
          </a:xfrm>
        </p:grpSpPr>
        <p:sp>
          <p:nvSpPr>
            <p:cNvPr id="7" name="椭圆 6"/>
            <p:cNvSpPr/>
            <p:nvPr/>
          </p:nvSpPr>
          <p:spPr>
            <a:xfrm>
              <a:off x="3726648" y="4871204"/>
              <a:ext cx="4800040" cy="34313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0000"/>
                    <a:lumMod val="85000"/>
                    <a:lumOff val="15000"/>
                  </a:schemeClr>
                </a:gs>
                <a:gs pos="100000">
                  <a:srgbClr val="0D0D0D">
                    <a:alpha val="0"/>
                    <a:lumMod val="85000"/>
                    <a:lumOff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552668" y="726551"/>
              <a:ext cx="5148000" cy="3132000"/>
            </a:xfrm>
            <a:custGeom>
              <a:avLst/>
              <a:gdLst>
                <a:gd name="connsiteX0" fmla="*/ 216000 w 5148000"/>
                <a:gd name="connsiteY0" fmla="*/ 216000 h 3132000"/>
                <a:gd name="connsiteX1" fmla="*/ 216000 w 5148000"/>
                <a:gd name="connsiteY1" fmla="*/ 2916000 h 3132000"/>
                <a:gd name="connsiteX2" fmla="*/ 4932000 w 5148000"/>
                <a:gd name="connsiteY2" fmla="*/ 2916000 h 3132000"/>
                <a:gd name="connsiteX3" fmla="*/ 4932000 w 5148000"/>
                <a:gd name="connsiteY3" fmla="*/ 216000 h 3132000"/>
                <a:gd name="connsiteX4" fmla="*/ 181341 w 5148000"/>
                <a:gd name="connsiteY4" fmla="*/ 0 h 3132000"/>
                <a:gd name="connsiteX5" fmla="*/ 4966659 w 5148000"/>
                <a:gd name="connsiteY5" fmla="*/ 0 h 3132000"/>
                <a:gd name="connsiteX6" fmla="*/ 5148000 w 5148000"/>
                <a:gd name="connsiteY6" fmla="*/ 181341 h 3132000"/>
                <a:gd name="connsiteX7" fmla="*/ 5148000 w 5148000"/>
                <a:gd name="connsiteY7" fmla="*/ 3132000 h 3132000"/>
                <a:gd name="connsiteX8" fmla="*/ 0 w 5148000"/>
                <a:gd name="connsiteY8" fmla="*/ 3132000 h 3132000"/>
                <a:gd name="connsiteX9" fmla="*/ 0 w 5148000"/>
                <a:gd name="connsiteY9" fmla="*/ 181341 h 3132000"/>
                <a:gd name="connsiteX10" fmla="*/ 181341 w 5148000"/>
                <a:gd name="connsiteY10" fmla="*/ 0 h 31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8000" h="3132000">
                  <a:moveTo>
                    <a:pt x="216000" y="216000"/>
                  </a:moveTo>
                  <a:lnTo>
                    <a:pt x="216000" y="2916000"/>
                  </a:lnTo>
                  <a:lnTo>
                    <a:pt x="4932000" y="2916000"/>
                  </a:lnTo>
                  <a:lnTo>
                    <a:pt x="4932000" y="216000"/>
                  </a:lnTo>
                  <a:close/>
                  <a:moveTo>
                    <a:pt x="181341" y="0"/>
                  </a:moveTo>
                  <a:lnTo>
                    <a:pt x="4966659" y="0"/>
                  </a:lnTo>
                  <a:cubicBezTo>
                    <a:pt x="5066811" y="0"/>
                    <a:pt x="5148000" y="81189"/>
                    <a:pt x="5148000" y="181341"/>
                  </a:cubicBezTo>
                  <a:lnTo>
                    <a:pt x="5148000" y="3132000"/>
                  </a:lnTo>
                  <a:lnTo>
                    <a:pt x="0" y="3132000"/>
                  </a:lnTo>
                  <a:lnTo>
                    <a:pt x="0" y="181341"/>
                  </a:lnTo>
                  <a:cubicBezTo>
                    <a:pt x="0" y="81189"/>
                    <a:pt x="81189" y="0"/>
                    <a:pt x="18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552668" y="3858551"/>
              <a:ext cx="5148000" cy="509665"/>
            </a:xfrm>
            <a:custGeom>
              <a:avLst/>
              <a:gdLst>
                <a:gd name="connsiteX0" fmla="*/ 0 w 5148000"/>
                <a:gd name="connsiteY0" fmla="*/ 0 h 509665"/>
                <a:gd name="connsiteX1" fmla="*/ 5148000 w 5148000"/>
                <a:gd name="connsiteY1" fmla="*/ 0 h 509665"/>
                <a:gd name="connsiteX2" fmla="*/ 5148000 w 5148000"/>
                <a:gd name="connsiteY2" fmla="*/ 328324 h 509665"/>
                <a:gd name="connsiteX3" fmla="*/ 4966659 w 5148000"/>
                <a:gd name="connsiteY3" fmla="*/ 509665 h 509665"/>
                <a:gd name="connsiteX4" fmla="*/ 181341 w 5148000"/>
                <a:gd name="connsiteY4" fmla="*/ 509665 h 509665"/>
                <a:gd name="connsiteX5" fmla="*/ 0 w 5148000"/>
                <a:gd name="connsiteY5" fmla="*/ 328324 h 50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8000" h="509665">
                  <a:moveTo>
                    <a:pt x="0" y="0"/>
                  </a:moveTo>
                  <a:lnTo>
                    <a:pt x="5148000" y="0"/>
                  </a:lnTo>
                  <a:lnTo>
                    <a:pt x="5148000" y="328324"/>
                  </a:lnTo>
                  <a:cubicBezTo>
                    <a:pt x="5148000" y="428476"/>
                    <a:pt x="5066811" y="509665"/>
                    <a:pt x="4966659" y="509665"/>
                  </a:cubicBezTo>
                  <a:lnTo>
                    <a:pt x="181341" y="509665"/>
                  </a:lnTo>
                  <a:cubicBezTo>
                    <a:pt x="81189" y="509665"/>
                    <a:pt x="0" y="428476"/>
                    <a:pt x="0" y="328324"/>
                  </a:cubicBezTo>
                  <a:close/>
                </a:path>
              </a:pathLst>
            </a:custGeom>
            <a:gradFill>
              <a:gsLst>
                <a:gs pos="0">
                  <a:srgbClr val="929398"/>
                </a:gs>
                <a:gs pos="100000">
                  <a:srgbClr val="D0D2D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126730" y="4368216"/>
              <a:ext cx="1999876" cy="674557"/>
            </a:xfrm>
            <a:custGeom>
              <a:avLst/>
              <a:gdLst>
                <a:gd name="connsiteX0" fmla="*/ 485189 w 2612038"/>
                <a:gd name="connsiteY0" fmla="*/ 0 h 1054155"/>
                <a:gd name="connsiteX1" fmla="*/ 2126847 w 2612038"/>
                <a:gd name="connsiteY1" fmla="*/ 0 h 1054155"/>
                <a:gd name="connsiteX2" fmla="*/ 2346146 w 2612038"/>
                <a:gd name="connsiteY2" fmla="*/ 776937 h 1054155"/>
                <a:gd name="connsiteX3" fmla="*/ 2612036 w 2612038"/>
                <a:gd name="connsiteY3" fmla="*/ 974364 h 1054155"/>
                <a:gd name="connsiteX4" fmla="*/ 2564864 w 2612038"/>
                <a:gd name="connsiteY4" fmla="*/ 974364 h 1054155"/>
                <a:gd name="connsiteX5" fmla="*/ 2585504 w 2612038"/>
                <a:gd name="connsiteY5" fmla="*/ 977608 h 1054155"/>
                <a:gd name="connsiteX6" fmla="*/ 2612038 w 2612038"/>
                <a:gd name="connsiteY6" fmla="*/ 990447 h 1054155"/>
                <a:gd name="connsiteX7" fmla="*/ 1306019 w 2612038"/>
                <a:gd name="connsiteY7" fmla="*/ 1054155 h 1054155"/>
                <a:gd name="connsiteX8" fmla="*/ 0 w 2612038"/>
                <a:gd name="connsiteY8" fmla="*/ 990447 h 1054155"/>
                <a:gd name="connsiteX9" fmla="*/ 26534 w 2612038"/>
                <a:gd name="connsiteY9" fmla="*/ 977608 h 1054155"/>
                <a:gd name="connsiteX10" fmla="*/ 47175 w 2612038"/>
                <a:gd name="connsiteY10" fmla="*/ 974364 h 1054155"/>
                <a:gd name="connsiteX11" fmla="*/ 0 w 2612038"/>
                <a:gd name="connsiteY11" fmla="*/ 974364 h 1054155"/>
                <a:gd name="connsiteX12" fmla="*/ 265890 w 2612038"/>
                <a:gd name="connsiteY12" fmla="*/ 776937 h 105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2038" h="1054155">
                  <a:moveTo>
                    <a:pt x="485189" y="0"/>
                  </a:moveTo>
                  <a:lnTo>
                    <a:pt x="2126847" y="0"/>
                  </a:lnTo>
                  <a:lnTo>
                    <a:pt x="2346146" y="776937"/>
                  </a:lnTo>
                  <a:lnTo>
                    <a:pt x="2612036" y="974364"/>
                  </a:lnTo>
                  <a:lnTo>
                    <a:pt x="2564864" y="974364"/>
                  </a:lnTo>
                  <a:lnTo>
                    <a:pt x="2585504" y="977608"/>
                  </a:lnTo>
                  <a:cubicBezTo>
                    <a:pt x="2602902" y="981755"/>
                    <a:pt x="2612038" y="986049"/>
                    <a:pt x="2612038" y="990447"/>
                  </a:cubicBezTo>
                  <a:cubicBezTo>
                    <a:pt x="2612038" y="1025632"/>
                    <a:pt x="2027313" y="1054155"/>
                    <a:pt x="1306019" y="1054155"/>
                  </a:cubicBezTo>
                  <a:cubicBezTo>
                    <a:pt x="584725" y="1054155"/>
                    <a:pt x="0" y="1025632"/>
                    <a:pt x="0" y="990447"/>
                  </a:cubicBezTo>
                  <a:cubicBezTo>
                    <a:pt x="0" y="986049"/>
                    <a:pt x="9136" y="981755"/>
                    <a:pt x="26534" y="977608"/>
                  </a:cubicBezTo>
                  <a:lnTo>
                    <a:pt x="47175" y="974364"/>
                  </a:lnTo>
                  <a:lnTo>
                    <a:pt x="0" y="974364"/>
                  </a:lnTo>
                  <a:lnTo>
                    <a:pt x="265890" y="776937"/>
                  </a:lnTo>
                  <a:close/>
                </a:path>
              </a:pathLst>
            </a:custGeom>
            <a:gradFill>
              <a:gsLst>
                <a:gs pos="31000">
                  <a:srgbClr val="F2F2F2"/>
                </a:gs>
                <a:gs pos="13000">
                  <a:srgbClr val="929398"/>
                </a:gs>
                <a:gs pos="67000">
                  <a:srgbClr val="CCCCCE"/>
                </a:gs>
                <a:gs pos="100000">
                  <a:srgbClr val="929398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26730" y="5006773"/>
              <a:ext cx="1999876" cy="36000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50000">
                  <a:srgbClr val="404040"/>
                </a:gs>
                <a:gs pos="100000">
                  <a:srgbClr val="262626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424414" y="726551"/>
              <a:ext cx="2276254" cy="3132000"/>
            </a:xfrm>
            <a:custGeom>
              <a:avLst/>
              <a:gdLst>
                <a:gd name="connsiteX0" fmla="*/ 0 w 2276254"/>
                <a:gd name="connsiteY0" fmla="*/ 0 h 3132000"/>
                <a:gd name="connsiteX1" fmla="*/ 777237 w 2276254"/>
                <a:gd name="connsiteY1" fmla="*/ 0 h 3132000"/>
                <a:gd name="connsiteX2" fmla="*/ 1768840 w 2276254"/>
                <a:gd name="connsiteY2" fmla="*/ 0 h 3132000"/>
                <a:gd name="connsiteX3" fmla="*/ 2054039 w 2276254"/>
                <a:gd name="connsiteY3" fmla="*/ 0 h 3132000"/>
                <a:gd name="connsiteX4" fmla="*/ 2276254 w 2276254"/>
                <a:gd name="connsiteY4" fmla="*/ 222215 h 3132000"/>
                <a:gd name="connsiteX5" fmla="*/ 2276254 w 2276254"/>
                <a:gd name="connsiteY5" fmla="*/ 2909785 h 3132000"/>
                <a:gd name="connsiteX6" fmla="*/ 2054039 w 2276254"/>
                <a:gd name="connsiteY6" fmla="*/ 3132000 h 3132000"/>
                <a:gd name="connsiteX7" fmla="*/ 1326630 w 2276254"/>
                <a:gd name="connsiteY7" fmla="*/ 3132000 h 3132000"/>
                <a:gd name="connsiteX8" fmla="*/ 777237 w 2276254"/>
                <a:gd name="connsiteY8" fmla="*/ 3132000 h 3132000"/>
                <a:gd name="connsiteX9" fmla="*/ 442210 w 2276254"/>
                <a:gd name="connsiteY9" fmla="*/ 3132000 h 31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254" h="3132000">
                  <a:moveTo>
                    <a:pt x="0" y="0"/>
                  </a:moveTo>
                  <a:lnTo>
                    <a:pt x="777237" y="0"/>
                  </a:lnTo>
                  <a:lnTo>
                    <a:pt x="1768840" y="0"/>
                  </a:lnTo>
                  <a:lnTo>
                    <a:pt x="2054039" y="0"/>
                  </a:lnTo>
                  <a:cubicBezTo>
                    <a:pt x="2176765" y="0"/>
                    <a:pt x="2276254" y="99489"/>
                    <a:pt x="2276254" y="222215"/>
                  </a:cubicBezTo>
                  <a:lnTo>
                    <a:pt x="2276254" y="2909785"/>
                  </a:lnTo>
                  <a:cubicBezTo>
                    <a:pt x="2276254" y="3032511"/>
                    <a:pt x="2176765" y="3132000"/>
                    <a:pt x="2054039" y="3132000"/>
                  </a:cubicBezTo>
                  <a:lnTo>
                    <a:pt x="1326630" y="3132000"/>
                  </a:lnTo>
                  <a:lnTo>
                    <a:pt x="777237" y="3132000"/>
                  </a:lnTo>
                  <a:lnTo>
                    <a:pt x="442210" y="313200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67000">
                  <a:srgbClr val="FFFFFF">
                    <a:alpha val="0"/>
                  </a:srgb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3655" y="3959266"/>
              <a:ext cx="246025" cy="299843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46" y="4170838"/>
            <a:ext cx="2095961" cy="139696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265119" y="4103782"/>
            <a:ext cx="2281656" cy="1989043"/>
            <a:chOff x="3552668" y="726551"/>
            <a:chExt cx="5148000" cy="4487791"/>
          </a:xfrm>
        </p:grpSpPr>
        <p:sp>
          <p:nvSpPr>
            <p:cNvPr id="15" name="椭圆 14"/>
            <p:cNvSpPr/>
            <p:nvPr/>
          </p:nvSpPr>
          <p:spPr>
            <a:xfrm>
              <a:off x="3726648" y="4871204"/>
              <a:ext cx="4800040" cy="34313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0000"/>
                    <a:lumMod val="85000"/>
                    <a:lumOff val="15000"/>
                  </a:schemeClr>
                </a:gs>
                <a:gs pos="100000">
                  <a:srgbClr val="0D0D0D">
                    <a:alpha val="0"/>
                    <a:lumMod val="85000"/>
                    <a:lumOff val="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552668" y="726551"/>
              <a:ext cx="5148000" cy="3132000"/>
            </a:xfrm>
            <a:custGeom>
              <a:avLst/>
              <a:gdLst>
                <a:gd name="connsiteX0" fmla="*/ 216000 w 5148000"/>
                <a:gd name="connsiteY0" fmla="*/ 216000 h 3132000"/>
                <a:gd name="connsiteX1" fmla="*/ 216000 w 5148000"/>
                <a:gd name="connsiteY1" fmla="*/ 2916000 h 3132000"/>
                <a:gd name="connsiteX2" fmla="*/ 4932000 w 5148000"/>
                <a:gd name="connsiteY2" fmla="*/ 2916000 h 3132000"/>
                <a:gd name="connsiteX3" fmla="*/ 4932000 w 5148000"/>
                <a:gd name="connsiteY3" fmla="*/ 216000 h 3132000"/>
                <a:gd name="connsiteX4" fmla="*/ 181341 w 5148000"/>
                <a:gd name="connsiteY4" fmla="*/ 0 h 3132000"/>
                <a:gd name="connsiteX5" fmla="*/ 4966659 w 5148000"/>
                <a:gd name="connsiteY5" fmla="*/ 0 h 3132000"/>
                <a:gd name="connsiteX6" fmla="*/ 5148000 w 5148000"/>
                <a:gd name="connsiteY6" fmla="*/ 181341 h 3132000"/>
                <a:gd name="connsiteX7" fmla="*/ 5148000 w 5148000"/>
                <a:gd name="connsiteY7" fmla="*/ 3132000 h 3132000"/>
                <a:gd name="connsiteX8" fmla="*/ 0 w 5148000"/>
                <a:gd name="connsiteY8" fmla="*/ 3132000 h 3132000"/>
                <a:gd name="connsiteX9" fmla="*/ 0 w 5148000"/>
                <a:gd name="connsiteY9" fmla="*/ 181341 h 3132000"/>
                <a:gd name="connsiteX10" fmla="*/ 181341 w 5148000"/>
                <a:gd name="connsiteY10" fmla="*/ 0 h 31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8000" h="3132000">
                  <a:moveTo>
                    <a:pt x="216000" y="216000"/>
                  </a:moveTo>
                  <a:lnTo>
                    <a:pt x="216000" y="2916000"/>
                  </a:lnTo>
                  <a:lnTo>
                    <a:pt x="4932000" y="2916000"/>
                  </a:lnTo>
                  <a:lnTo>
                    <a:pt x="4932000" y="216000"/>
                  </a:lnTo>
                  <a:close/>
                  <a:moveTo>
                    <a:pt x="181341" y="0"/>
                  </a:moveTo>
                  <a:lnTo>
                    <a:pt x="4966659" y="0"/>
                  </a:lnTo>
                  <a:cubicBezTo>
                    <a:pt x="5066811" y="0"/>
                    <a:pt x="5148000" y="81189"/>
                    <a:pt x="5148000" y="181341"/>
                  </a:cubicBezTo>
                  <a:lnTo>
                    <a:pt x="5148000" y="3132000"/>
                  </a:lnTo>
                  <a:lnTo>
                    <a:pt x="0" y="3132000"/>
                  </a:lnTo>
                  <a:lnTo>
                    <a:pt x="0" y="181341"/>
                  </a:lnTo>
                  <a:cubicBezTo>
                    <a:pt x="0" y="81189"/>
                    <a:pt x="81189" y="0"/>
                    <a:pt x="18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552668" y="3858551"/>
              <a:ext cx="5148000" cy="509665"/>
            </a:xfrm>
            <a:custGeom>
              <a:avLst/>
              <a:gdLst>
                <a:gd name="connsiteX0" fmla="*/ 0 w 5148000"/>
                <a:gd name="connsiteY0" fmla="*/ 0 h 509665"/>
                <a:gd name="connsiteX1" fmla="*/ 5148000 w 5148000"/>
                <a:gd name="connsiteY1" fmla="*/ 0 h 509665"/>
                <a:gd name="connsiteX2" fmla="*/ 5148000 w 5148000"/>
                <a:gd name="connsiteY2" fmla="*/ 328324 h 509665"/>
                <a:gd name="connsiteX3" fmla="*/ 4966659 w 5148000"/>
                <a:gd name="connsiteY3" fmla="*/ 509665 h 509665"/>
                <a:gd name="connsiteX4" fmla="*/ 181341 w 5148000"/>
                <a:gd name="connsiteY4" fmla="*/ 509665 h 509665"/>
                <a:gd name="connsiteX5" fmla="*/ 0 w 5148000"/>
                <a:gd name="connsiteY5" fmla="*/ 328324 h 50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8000" h="509665">
                  <a:moveTo>
                    <a:pt x="0" y="0"/>
                  </a:moveTo>
                  <a:lnTo>
                    <a:pt x="5148000" y="0"/>
                  </a:lnTo>
                  <a:lnTo>
                    <a:pt x="5148000" y="328324"/>
                  </a:lnTo>
                  <a:cubicBezTo>
                    <a:pt x="5148000" y="428476"/>
                    <a:pt x="5066811" y="509665"/>
                    <a:pt x="4966659" y="509665"/>
                  </a:cubicBezTo>
                  <a:lnTo>
                    <a:pt x="181341" y="509665"/>
                  </a:lnTo>
                  <a:cubicBezTo>
                    <a:pt x="81189" y="509665"/>
                    <a:pt x="0" y="428476"/>
                    <a:pt x="0" y="328324"/>
                  </a:cubicBezTo>
                  <a:close/>
                </a:path>
              </a:pathLst>
            </a:custGeom>
            <a:gradFill>
              <a:gsLst>
                <a:gs pos="0">
                  <a:srgbClr val="929398"/>
                </a:gs>
                <a:gs pos="100000">
                  <a:srgbClr val="D0D2D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126730" y="4368216"/>
              <a:ext cx="1999876" cy="674557"/>
            </a:xfrm>
            <a:custGeom>
              <a:avLst/>
              <a:gdLst>
                <a:gd name="connsiteX0" fmla="*/ 485189 w 2612038"/>
                <a:gd name="connsiteY0" fmla="*/ 0 h 1054155"/>
                <a:gd name="connsiteX1" fmla="*/ 2126847 w 2612038"/>
                <a:gd name="connsiteY1" fmla="*/ 0 h 1054155"/>
                <a:gd name="connsiteX2" fmla="*/ 2346146 w 2612038"/>
                <a:gd name="connsiteY2" fmla="*/ 776937 h 1054155"/>
                <a:gd name="connsiteX3" fmla="*/ 2612036 w 2612038"/>
                <a:gd name="connsiteY3" fmla="*/ 974364 h 1054155"/>
                <a:gd name="connsiteX4" fmla="*/ 2564864 w 2612038"/>
                <a:gd name="connsiteY4" fmla="*/ 974364 h 1054155"/>
                <a:gd name="connsiteX5" fmla="*/ 2585504 w 2612038"/>
                <a:gd name="connsiteY5" fmla="*/ 977608 h 1054155"/>
                <a:gd name="connsiteX6" fmla="*/ 2612038 w 2612038"/>
                <a:gd name="connsiteY6" fmla="*/ 990447 h 1054155"/>
                <a:gd name="connsiteX7" fmla="*/ 1306019 w 2612038"/>
                <a:gd name="connsiteY7" fmla="*/ 1054155 h 1054155"/>
                <a:gd name="connsiteX8" fmla="*/ 0 w 2612038"/>
                <a:gd name="connsiteY8" fmla="*/ 990447 h 1054155"/>
                <a:gd name="connsiteX9" fmla="*/ 26534 w 2612038"/>
                <a:gd name="connsiteY9" fmla="*/ 977608 h 1054155"/>
                <a:gd name="connsiteX10" fmla="*/ 47175 w 2612038"/>
                <a:gd name="connsiteY10" fmla="*/ 974364 h 1054155"/>
                <a:gd name="connsiteX11" fmla="*/ 0 w 2612038"/>
                <a:gd name="connsiteY11" fmla="*/ 974364 h 1054155"/>
                <a:gd name="connsiteX12" fmla="*/ 265890 w 2612038"/>
                <a:gd name="connsiteY12" fmla="*/ 776937 h 105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2038" h="1054155">
                  <a:moveTo>
                    <a:pt x="485189" y="0"/>
                  </a:moveTo>
                  <a:lnTo>
                    <a:pt x="2126847" y="0"/>
                  </a:lnTo>
                  <a:lnTo>
                    <a:pt x="2346146" y="776937"/>
                  </a:lnTo>
                  <a:lnTo>
                    <a:pt x="2612036" y="974364"/>
                  </a:lnTo>
                  <a:lnTo>
                    <a:pt x="2564864" y="974364"/>
                  </a:lnTo>
                  <a:lnTo>
                    <a:pt x="2585504" y="977608"/>
                  </a:lnTo>
                  <a:cubicBezTo>
                    <a:pt x="2602902" y="981755"/>
                    <a:pt x="2612038" y="986049"/>
                    <a:pt x="2612038" y="990447"/>
                  </a:cubicBezTo>
                  <a:cubicBezTo>
                    <a:pt x="2612038" y="1025632"/>
                    <a:pt x="2027313" y="1054155"/>
                    <a:pt x="1306019" y="1054155"/>
                  </a:cubicBezTo>
                  <a:cubicBezTo>
                    <a:pt x="584725" y="1054155"/>
                    <a:pt x="0" y="1025632"/>
                    <a:pt x="0" y="990447"/>
                  </a:cubicBezTo>
                  <a:cubicBezTo>
                    <a:pt x="0" y="986049"/>
                    <a:pt x="9136" y="981755"/>
                    <a:pt x="26534" y="977608"/>
                  </a:cubicBezTo>
                  <a:lnTo>
                    <a:pt x="47175" y="974364"/>
                  </a:lnTo>
                  <a:lnTo>
                    <a:pt x="0" y="974364"/>
                  </a:lnTo>
                  <a:lnTo>
                    <a:pt x="265890" y="776937"/>
                  </a:lnTo>
                  <a:close/>
                </a:path>
              </a:pathLst>
            </a:custGeom>
            <a:gradFill>
              <a:gsLst>
                <a:gs pos="31000">
                  <a:srgbClr val="F2F2F2"/>
                </a:gs>
                <a:gs pos="13000">
                  <a:srgbClr val="929398"/>
                </a:gs>
                <a:gs pos="67000">
                  <a:srgbClr val="CCCCCE"/>
                </a:gs>
                <a:gs pos="100000">
                  <a:srgbClr val="929398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126730" y="5006773"/>
              <a:ext cx="1999876" cy="36000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50000">
                  <a:srgbClr val="404040"/>
                </a:gs>
                <a:gs pos="100000">
                  <a:srgbClr val="262626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424414" y="726551"/>
              <a:ext cx="2276254" cy="3132000"/>
            </a:xfrm>
            <a:custGeom>
              <a:avLst/>
              <a:gdLst>
                <a:gd name="connsiteX0" fmla="*/ 0 w 2276254"/>
                <a:gd name="connsiteY0" fmla="*/ 0 h 3132000"/>
                <a:gd name="connsiteX1" fmla="*/ 777237 w 2276254"/>
                <a:gd name="connsiteY1" fmla="*/ 0 h 3132000"/>
                <a:gd name="connsiteX2" fmla="*/ 1768840 w 2276254"/>
                <a:gd name="connsiteY2" fmla="*/ 0 h 3132000"/>
                <a:gd name="connsiteX3" fmla="*/ 2054039 w 2276254"/>
                <a:gd name="connsiteY3" fmla="*/ 0 h 3132000"/>
                <a:gd name="connsiteX4" fmla="*/ 2276254 w 2276254"/>
                <a:gd name="connsiteY4" fmla="*/ 222215 h 3132000"/>
                <a:gd name="connsiteX5" fmla="*/ 2276254 w 2276254"/>
                <a:gd name="connsiteY5" fmla="*/ 2909785 h 3132000"/>
                <a:gd name="connsiteX6" fmla="*/ 2054039 w 2276254"/>
                <a:gd name="connsiteY6" fmla="*/ 3132000 h 3132000"/>
                <a:gd name="connsiteX7" fmla="*/ 1326630 w 2276254"/>
                <a:gd name="connsiteY7" fmla="*/ 3132000 h 3132000"/>
                <a:gd name="connsiteX8" fmla="*/ 777237 w 2276254"/>
                <a:gd name="connsiteY8" fmla="*/ 3132000 h 3132000"/>
                <a:gd name="connsiteX9" fmla="*/ 442210 w 2276254"/>
                <a:gd name="connsiteY9" fmla="*/ 3132000 h 31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254" h="3132000">
                  <a:moveTo>
                    <a:pt x="0" y="0"/>
                  </a:moveTo>
                  <a:lnTo>
                    <a:pt x="777237" y="0"/>
                  </a:lnTo>
                  <a:lnTo>
                    <a:pt x="1768840" y="0"/>
                  </a:lnTo>
                  <a:lnTo>
                    <a:pt x="2054039" y="0"/>
                  </a:lnTo>
                  <a:cubicBezTo>
                    <a:pt x="2176765" y="0"/>
                    <a:pt x="2276254" y="99489"/>
                    <a:pt x="2276254" y="222215"/>
                  </a:cubicBezTo>
                  <a:lnTo>
                    <a:pt x="2276254" y="2909785"/>
                  </a:lnTo>
                  <a:cubicBezTo>
                    <a:pt x="2276254" y="3032511"/>
                    <a:pt x="2176765" y="3132000"/>
                    <a:pt x="2054039" y="3132000"/>
                  </a:cubicBezTo>
                  <a:lnTo>
                    <a:pt x="1326630" y="3132000"/>
                  </a:lnTo>
                  <a:lnTo>
                    <a:pt x="777237" y="3132000"/>
                  </a:lnTo>
                  <a:lnTo>
                    <a:pt x="442210" y="313200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67000">
                  <a:srgbClr val="FFFFFF">
                    <a:alpha val="0"/>
                  </a:srgb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3655" y="3959266"/>
              <a:ext cx="246025" cy="299843"/>
            </a:xfrm>
            <a:prstGeom prst="rect">
              <a:avLst/>
            </a:prstGeom>
          </p:spPr>
        </p:pic>
      </p:grpSp>
      <p:sp>
        <p:nvSpPr>
          <p:cNvPr id="29" name="圆角矩形 28"/>
          <p:cNvSpPr/>
          <p:nvPr/>
        </p:nvSpPr>
        <p:spPr>
          <a:xfrm>
            <a:off x="766763" y="1376362"/>
            <a:ext cx="5076826" cy="4640421"/>
          </a:xfrm>
          <a:prstGeom prst="roundRect">
            <a:avLst>
              <a:gd name="adj" fmla="val 49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-129164" y="1347427"/>
            <a:ext cx="24477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solidFill>
                  <a:schemeClr val="bg1">
                    <a:lumMod val="9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“</a:t>
            </a:r>
            <a:endParaRPr lang="zh-CN" altLang="en-US" sz="13800" dirty="0">
              <a:solidFill>
                <a:schemeClr val="bg1">
                  <a:lumMod val="9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32772" y="1992122"/>
            <a:ext cx="3628525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精品</a:t>
            </a:r>
            <a:r>
              <a:rPr lang="en-US" altLang="zh-CN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设计机构。拥有顶尖</a:t>
            </a:r>
            <a:r>
              <a:rPr lang="en-US" altLang="zh-CN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精益求精，拒接平庸的设计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理念帮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您实现精致、美观、动感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的</a:t>
            </a:r>
            <a:r>
              <a:rPr lang="en-US" altLang="zh-CN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设计锐旗设计是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设计机构。拥有顶尖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精益求精</a:t>
            </a:r>
            <a:endParaRPr lang="zh-CN" altLang="en-US" spc="500" dirty="0">
              <a:solidFill>
                <a:schemeClr val="bg1">
                  <a:lumMod val="9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787632" y="4984829"/>
            <a:ext cx="22953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solidFill>
                  <a:schemeClr val="bg1">
                    <a:lumMod val="9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”</a:t>
            </a:r>
            <a:endParaRPr lang="zh-CN" altLang="en-US" sz="13800" dirty="0">
              <a:solidFill>
                <a:schemeClr val="bg1">
                  <a:lumMod val="9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16203" y="269104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5533054" y="1491992"/>
            <a:ext cx="839609" cy="8396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533054" y="2753936"/>
            <a:ext cx="839609" cy="8396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533054" y="4015880"/>
            <a:ext cx="839609" cy="8396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533054" y="5277825"/>
            <a:ext cx="839609" cy="8396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val="93146203"/>
              </p:ext>
            </p:extLst>
          </p:nvPr>
        </p:nvGraphicFramePr>
        <p:xfrm>
          <a:off x="6953098" y="1145870"/>
          <a:ext cx="4904935" cy="534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150668" y="1662361"/>
            <a:ext cx="37921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23296" y="1658098"/>
            <a:ext cx="108844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100</a:t>
            </a:r>
            <a:r>
              <a:rPr lang="en-US" altLang="zh-CN" b="1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%</a:t>
            </a:r>
            <a:endParaRPr lang="en-US" altLang="zh-CN" b="1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21692" y="2904639"/>
            <a:ext cx="8088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78</a:t>
            </a:r>
            <a:r>
              <a:rPr lang="en-US" altLang="zh-CN" b="1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%</a:t>
            </a:r>
            <a:endParaRPr lang="en-US" altLang="zh-CN" b="1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21692" y="4171597"/>
            <a:ext cx="8088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60</a:t>
            </a:r>
            <a:r>
              <a:rPr lang="en-US" altLang="zh-CN" b="1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%</a:t>
            </a:r>
            <a:endParaRPr lang="en-US" altLang="zh-CN" b="1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21692" y="5420663"/>
            <a:ext cx="808888" cy="50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95</a:t>
            </a:r>
            <a:r>
              <a:rPr lang="en-US" altLang="zh-CN" b="1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%</a:t>
            </a:r>
            <a:endParaRPr lang="en-US" altLang="zh-CN" b="1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50668" y="2873664"/>
            <a:ext cx="37921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50668" y="4084967"/>
            <a:ext cx="37921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50668" y="5296270"/>
            <a:ext cx="37921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6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068138" y="1349143"/>
            <a:ext cx="936000" cy="9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656138" y="1170501"/>
            <a:ext cx="2880000" cy="28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4941260" y="2108152"/>
            <a:ext cx="2756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LOGO</a:t>
            </a:r>
            <a:endParaRPr lang="zh-CN" altLang="en-US" sz="6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708035" y="2204641"/>
            <a:ext cx="1152000" cy="1152000"/>
            <a:chOff x="3672591" y="1229194"/>
            <a:chExt cx="1152000" cy="115200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591" y="1229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591" y="2381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6200000">
              <a:off x="3096591" y="1805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flipH="1">
            <a:off x="8319664" y="2218000"/>
            <a:ext cx="1152000" cy="1152000"/>
            <a:chOff x="3672591" y="1229194"/>
            <a:chExt cx="1152000" cy="11520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672591" y="1229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672591" y="2381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16200000">
              <a:off x="3096591" y="1805194"/>
              <a:ext cx="1152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/>
        </p:nvCxnSpPr>
        <p:spPr>
          <a:xfrm>
            <a:off x="2708035" y="4796848"/>
            <a:ext cx="6763629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4494138" y="3403487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592256" y="3975157"/>
            <a:ext cx="300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谢谢观看</a:t>
            </a:r>
            <a:endParaRPr lang="zh-CN" altLang="en-US" sz="54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41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4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-10015" y="1089000"/>
            <a:ext cx="2340000" cy="4680000"/>
          </a:xfrm>
          <a:custGeom>
            <a:avLst/>
            <a:gdLst>
              <a:gd name="connsiteX0" fmla="*/ 0 w 3420000"/>
              <a:gd name="connsiteY0" fmla="*/ 0 h 6840000"/>
              <a:gd name="connsiteX1" fmla="*/ 3420000 w 3420000"/>
              <a:gd name="connsiteY1" fmla="*/ 3420000 h 6840000"/>
              <a:gd name="connsiteX2" fmla="*/ 0 w 3420000"/>
              <a:gd name="connsiteY2" fmla="*/ 6840000 h 6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0000" h="6840000">
                <a:moveTo>
                  <a:pt x="0" y="0"/>
                </a:moveTo>
                <a:cubicBezTo>
                  <a:pt x="1888814" y="0"/>
                  <a:pt x="3420000" y="1531186"/>
                  <a:pt x="3420000" y="3420000"/>
                </a:cubicBezTo>
                <a:cubicBezTo>
                  <a:pt x="3420000" y="5308814"/>
                  <a:pt x="1888814" y="6840000"/>
                  <a:pt x="0" y="6840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0704" y="1954361"/>
            <a:ext cx="1538883" cy="29492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 spc="600" dirty="0" smtClean="0">
                <a:solidFill>
                  <a:srgbClr val="181818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目 录</a:t>
            </a:r>
            <a:endParaRPr lang="zh-CN" altLang="en-US" sz="8800" spc="600" dirty="0">
              <a:solidFill>
                <a:srgbClr val="181818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92303" y="996481"/>
            <a:ext cx="445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  <a:endParaRPr lang="zh-CN" altLang="en-US" sz="4800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92303" y="2356627"/>
            <a:ext cx="427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  <a:endParaRPr lang="zh-CN" altLang="en-US" sz="4800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92303" y="3716773"/>
            <a:ext cx="467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  <a:endParaRPr lang="zh-CN" altLang="en-US" sz="4800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92303" y="5076919"/>
            <a:ext cx="4313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  <a:endParaRPr lang="zh-CN" altLang="en-US" sz="4800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00900" y="881379"/>
            <a:ext cx="870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C00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1</a:t>
            </a:r>
            <a:endParaRPr lang="zh-CN" altLang="en-US" sz="6000" dirty="0">
              <a:solidFill>
                <a:srgbClr val="FFCC00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00900" y="4990566"/>
            <a:ext cx="870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C00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4</a:t>
            </a:r>
            <a:endParaRPr lang="zh-CN" altLang="en-US" sz="6000" dirty="0">
              <a:solidFill>
                <a:srgbClr val="FFCC00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00900" y="2251108"/>
            <a:ext cx="870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C00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</a:t>
            </a:r>
            <a:endParaRPr lang="zh-CN" altLang="en-US" sz="6000" dirty="0">
              <a:solidFill>
                <a:srgbClr val="FFCC00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00900" y="3620837"/>
            <a:ext cx="870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CC00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3</a:t>
            </a:r>
            <a:endParaRPr lang="zh-CN" altLang="en-US" sz="6000" dirty="0">
              <a:solidFill>
                <a:srgbClr val="FFCC00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6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380386" y="2966890"/>
            <a:ext cx="4947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sp>
        <p:nvSpPr>
          <p:cNvPr id="27" name="椭圆 26"/>
          <p:cNvSpPr/>
          <p:nvPr/>
        </p:nvSpPr>
        <p:spPr>
          <a:xfrm>
            <a:off x="3758167" y="2233277"/>
            <a:ext cx="936000" cy="9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066167" y="2089277"/>
            <a:ext cx="2160000" cy="21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2682502" y="2238253"/>
            <a:ext cx="8402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FCFCFC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1</a:t>
            </a:r>
            <a:endParaRPr lang="zh-CN" altLang="en-US" sz="11500" dirty="0">
              <a:solidFill>
                <a:srgbClr val="FCFCFC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850167" y="3837263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16203" y="269104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07988" y="4228396"/>
            <a:ext cx="11376025" cy="2224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8163" y="4293578"/>
            <a:ext cx="1137602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精品</a:t>
            </a:r>
            <a:r>
              <a:rPr lang="en-US" altLang="zh-CN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设计机构。拥有顶尖</a:t>
            </a:r>
            <a:r>
              <a:rPr lang="en-US" altLang="zh-CN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精益求精，拒接平庸的设计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理念帮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您实现精致、美观、动感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的</a:t>
            </a:r>
            <a:r>
              <a:rPr lang="en-US" altLang="zh-CN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设计。基于演示设计的一站式在线演示、素材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销售服务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交易系统基于演示设计的一站式在线演示、素材销售服务交易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系统锐旗设计是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设计机构。拥有顶尖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设计团队坚持精益求精，拒接平庸的设计理念帮您实现精致、美观、动感的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设计。基于演示设计的一站式在线演示、素材销售服务交易系统基于演示设计的一站式在线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演示</a:t>
            </a:r>
            <a:endParaRPr lang="zh-CN" altLang="en-US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7988" y="1404589"/>
            <a:ext cx="1732508" cy="1732508"/>
            <a:chOff x="4656138" y="1170501"/>
            <a:chExt cx="2880000" cy="2880000"/>
          </a:xfrm>
          <a:solidFill>
            <a:schemeClr val="accent1"/>
          </a:solidFill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0" t="5184" r="38759" b="61982"/>
            <a:stretch>
              <a:fillRect/>
            </a:stretch>
          </p:blipFill>
          <p:spPr>
            <a:xfrm>
              <a:off x="4746138" y="1260501"/>
              <a:ext cx="2700000" cy="2700000"/>
            </a:xfrm>
            <a:custGeom>
              <a:avLst/>
              <a:gdLst>
                <a:gd name="connsiteX0" fmla="*/ 648000 w 1296000"/>
                <a:gd name="connsiteY0" fmla="*/ 0 h 1296000"/>
                <a:gd name="connsiteX1" fmla="*/ 1296000 w 1296000"/>
                <a:gd name="connsiteY1" fmla="*/ 648000 h 1296000"/>
                <a:gd name="connsiteX2" fmla="*/ 648000 w 1296000"/>
                <a:gd name="connsiteY2" fmla="*/ 1296000 h 1296000"/>
                <a:gd name="connsiteX3" fmla="*/ 0 w 1296000"/>
                <a:gd name="connsiteY3" fmla="*/ 648000 h 1296000"/>
                <a:gd name="connsiteX4" fmla="*/ 648000 w 1296000"/>
                <a:gd name="connsiteY4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000" h="1296000">
                  <a:moveTo>
                    <a:pt x="648000" y="0"/>
                  </a:moveTo>
                  <a:cubicBezTo>
                    <a:pt x="1005881" y="0"/>
                    <a:pt x="1296000" y="290119"/>
                    <a:pt x="1296000" y="648000"/>
                  </a:cubicBezTo>
                  <a:cubicBezTo>
                    <a:pt x="1296000" y="1005881"/>
                    <a:pt x="1005881" y="1296000"/>
                    <a:pt x="648000" y="1296000"/>
                  </a:cubicBezTo>
                  <a:cubicBezTo>
                    <a:pt x="290119" y="1296000"/>
                    <a:pt x="0" y="1005881"/>
                    <a:pt x="0" y="648000"/>
                  </a:cubicBezTo>
                  <a:cubicBezTo>
                    <a:pt x="0" y="290119"/>
                    <a:pt x="290119" y="0"/>
                    <a:pt x="648000" y="0"/>
                  </a:cubicBezTo>
                  <a:close/>
                </a:path>
              </a:pathLst>
            </a:custGeom>
            <a:grpFill/>
          </p:spPr>
        </p:pic>
        <p:sp>
          <p:nvSpPr>
            <p:cNvPr id="23" name="任意多边形 22"/>
            <p:cNvSpPr/>
            <p:nvPr/>
          </p:nvSpPr>
          <p:spPr>
            <a:xfrm>
              <a:off x="4656138" y="1170501"/>
              <a:ext cx="2880000" cy="2880000"/>
            </a:xfrm>
            <a:custGeom>
              <a:avLst/>
              <a:gdLst>
                <a:gd name="connsiteX0" fmla="*/ 1440000 w 2880000"/>
                <a:gd name="connsiteY0" fmla="*/ 90000 h 2880000"/>
                <a:gd name="connsiteX1" fmla="*/ 90000 w 2880000"/>
                <a:gd name="connsiteY1" fmla="*/ 1440000 h 2880000"/>
                <a:gd name="connsiteX2" fmla="*/ 1440000 w 2880000"/>
                <a:gd name="connsiteY2" fmla="*/ 2790000 h 2880000"/>
                <a:gd name="connsiteX3" fmla="*/ 2790000 w 2880000"/>
                <a:gd name="connsiteY3" fmla="*/ 1440000 h 2880000"/>
                <a:gd name="connsiteX4" fmla="*/ 1440000 w 2880000"/>
                <a:gd name="connsiteY4" fmla="*/ 90000 h 2880000"/>
                <a:gd name="connsiteX5" fmla="*/ 1440000 w 2880000"/>
                <a:gd name="connsiteY5" fmla="*/ 0 h 2880000"/>
                <a:gd name="connsiteX6" fmla="*/ 2880000 w 2880000"/>
                <a:gd name="connsiteY6" fmla="*/ 1440000 h 2880000"/>
                <a:gd name="connsiteX7" fmla="*/ 1440000 w 2880000"/>
                <a:gd name="connsiteY7" fmla="*/ 2880000 h 2880000"/>
                <a:gd name="connsiteX8" fmla="*/ 0 w 2880000"/>
                <a:gd name="connsiteY8" fmla="*/ 1440000 h 2880000"/>
                <a:gd name="connsiteX9" fmla="*/ 1440000 w 2880000"/>
                <a:gd name="connsiteY9" fmla="*/ 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880000">
                  <a:moveTo>
                    <a:pt x="1440000" y="90000"/>
                  </a:moveTo>
                  <a:cubicBezTo>
                    <a:pt x="694416" y="90000"/>
                    <a:pt x="90000" y="694416"/>
                    <a:pt x="90000" y="1440000"/>
                  </a:cubicBezTo>
                  <a:cubicBezTo>
                    <a:pt x="90000" y="2185584"/>
                    <a:pt x="694416" y="2790000"/>
                    <a:pt x="1440000" y="2790000"/>
                  </a:cubicBezTo>
                  <a:cubicBezTo>
                    <a:pt x="2185584" y="2790000"/>
                    <a:pt x="2790000" y="2185584"/>
                    <a:pt x="2790000" y="1440000"/>
                  </a:cubicBezTo>
                  <a:cubicBezTo>
                    <a:pt x="2790000" y="694416"/>
                    <a:pt x="2185584" y="90000"/>
                    <a:pt x="1440000" y="90000"/>
                  </a:cubicBezTo>
                  <a:close/>
                  <a:moveTo>
                    <a:pt x="1440000" y="0"/>
                  </a:moveTo>
                  <a:cubicBezTo>
                    <a:pt x="2235290" y="0"/>
                    <a:pt x="2880000" y="644710"/>
                    <a:pt x="2880000" y="1440000"/>
                  </a:cubicBezTo>
                  <a:cubicBezTo>
                    <a:pt x="2880000" y="2235290"/>
                    <a:pt x="2235290" y="2880000"/>
                    <a:pt x="1440000" y="2880000"/>
                  </a:cubicBezTo>
                  <a:cubicBezTo>
                    <a:pt x="644710" y="2880000"/>
                    <a:pt x="0" y="2235290"/>
                    <a:pt x="0" y="1440000"/>
                  </a:cubicBezTo>
                  <a:cubicBezTo>
                    <a:pt x="0" y="644710"/>
                    <a:pt x="644710" y="0"/>
                    <a:pt x="144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22494" y="1404589"/>
            <a:ext cx="1732508" cy="1732508"/>
            <a:chOff x="4656138" y="1170501"/>
            <a:chExt cx="2880000" cy="2880000"/>
          </a:xfrm>
          <a:solidFill>
            <a:schemeClr val="accent1"/>
          </a:solidFill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0" t="5184" r="38759" b="61982"/>
            <a:stretch>
              <a:fillRect/>
            </a:stretch>
          </p:blipFill>
          <p:spPr>
            <a:xfrm>
              <a:off x="4746138" y="1260501"/>
              <a:ext cx="2700000" cy="2700000"/>
            </a:xfrm>
            <a:custGeom>
              <a:avLst/>
              <a:gdLst>
                <a:gd name="connsiteX0" fmla="*/ 648000 w 1296000"/>
                <a:gd name="connsiteY0" fmla="*/ 0 h 1296000"/>
                <a:gd name="connsiteX1" fmla="*/ 1296000 w 1296000"/>
                <a:gd name="connsiteY1" fmla="*/ 648000 h 1296000"/>
                <a:gd name="connsiteX2" fmla="*/ 648000 w 1296000"/>
                <a:gd name="connsiteY2" fmla="*/ 1296000 h 1296000"/>
                <a:gd name="connsiteX3" fmla="*/ 0 w 1296000"/>
                <a:gd name="connsiteY3" fmla="*/ 648000 h 1296000"/>
                <a:gd name="connsiteX4" fmla="*/ 648000 w 1296000"/>
                <a:gd name="connsiteY4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000" h="1296000">
                  <a:moveTo>
                    <a:pt x="648000" y="0"/>
                  </a:moveTo>
                  <a:cubicBezTo>
                    <a:pt x="1005881" y="0"/>
                    <a:pt x="1296000" y="290119"/>
                    <a:pt x="1296000" y="648000"/>
                  </a:cubicBezTo>
                  <a:cubicBezTo>
                    <a:pt x="1296000" y="1005881"/>
                    <a:pt x="1005881" y="1296000"/>
                    <a:pt x="648000" y="1296000"/>
                  </a:cubicBezTo>
                  <a:cubicBezTo>
                    <a:pt x="290119" y="1296000"/>
                    <a:pt x="0" y="1005881"/>
                    <a:pt x="0" y="648000"/>
                  </a:cubicBezTo>
                  <a:cubicBezTo>
                    <a:pt x="0" y="290119"/>
                    <a:pt x="290119" y="0"/>
                    <a:pt x="648000" y="0"/>
                  </a:cubicBezTo>
                  <a:close/>
                </a:path>
              </a:pathLst>
            </a:custGeom>
            <a:grpFill/>
          </p:spPr>
        </p:pic>
        <p:sp>
          <p:nvSpPr>
            <p:cNvPr id="27" name="任意多边形 26"/>
            <p:cNvSpPr/>
            <p:nvPr/>
          </p:nvSpPr>
          <p:spPr>
            <a:xfrm>
              <a:off x="4656138" y="1170501"/>
              <a:ext cx="2880000" cy="2880000"/>
            </a:xfrm>
            <a:custGeom>
              <a:avLst/>
              <a:gdLst>
                <a:gd name="connsiteX0" fmla="*/ 1440000 w 2880000"/>
                <a:gd name="connsiteY0" fmla="*/ 90000 h 2880000"/>
                <a:gd name="connsiteX1" fmla="*/ 90000 w 2880000"/>
                <a:gd name="connsiteY1" fmla="*/ 1440000 h 2880000"/>
                <a:gd name="connsiteX2" fmla="*/ 1440000 w 2880000"/>
                <a:gd name="connsiteY2" fmla="*/ 2790000 h 2880000"/>
                <a:gd name="connsiteX3" fmla="*/ 2790000 w 2880000"/>
                <a:gd name="connsiteY3" fmla="*/ 1440000 h 2880000"/>
                <a:gd name="connsiteX4" fmla="*/ 1440000 w 2880000"/>
                <a:gd name="connsiteY4" fmla="*/ 90000 h 2880000"/>
                <a:gd name="connsiteX5" fmla="*/ 1440000 w 2880000"/>
                <a:gd name="connsiteY5" fmla="*/ 0 h 2880000"/>
                <a:gd name="connsiteX6" fmla="*/ 2880000 w 2880000"/>
                <a:gd name="connsiteY6" fmla="*/ 1440000 h 2880000"/>
                <a:gd name="connsiteX7" fmla="*/ 1440000 w 2880000"/>
                <a:gd name="connsiteY7" fmla="*/ 2880000 h 2880000"/>
                <a:gd name="connsiteX8" fmla="*/ 0 w 2880000"/>
                <a:gd name="connsiteY8" fmla="*/ 1440000 h 2880000"/>
                <a:gd name="connsiteX9" fmla="*/ 1440000 w 2880000"/>
                <a:gd name="connsiteY9" fmla="*/ 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880000">
                  <a:moveTo>
                    <a:pt x="1440000" y="90000"/>
                  </a:moveTo>
                  <a:cubicBezTo>
                    <a:pt x="694416" y="90000"/>
                    <a:pt x="90000" y="694416"/>
                    <a:pt x="90000" y="1440000"/>
                  </a:cubicBezTo>
                  <a:cubicBezTo>
                    <a:pt x="90000" y="2185584"/>
                    <a:pt x="694416" y="2790000"/>
                    <a:pt x="1440000" y="2790000"/>
                  </a:cubicBezTo>
                  <a:cubicBezTo>
                    <a:pt x="2185584" y="2790000"/>
                    <a:pt x="2790000" y="2185584"/>
                    <a:pt x="2790000" y="1440000"/>
                  </a:cubicBezTo>
                  <a:cubicBezTo>
                    <a:pt x="2790000" y="694416"/>
                    <a:pt x="2185584" y="90000"/>
                    <a:pt x="1440000" y="90000"/>
                  </a:cubicBezTo>
                  <a:close/>
                  <a:moveTo>
                    <a:pt x="1440000" y="0"/>
                  </a:moveTo>
                  <a:cubicBezTo>
                    <a:pt x="2235290" y="0"/>
                    <a:pt x="2880000" y="644710"/>
                    <a:pt x="2880000" y="1440000"/>
                  </a:cubicBezTo>
                  <a:cubicBezTo>
                    <a:pt x="2880000" y="2235290"/>
                    <a:pt x="2235290" y="2880000"/>
                    <a:pt x="1440000" y="2880000"/>
                  </a:cubicBezTo>
                  <a:cubicBezTo>
                    <a:pt x="644710" y="2880000"/>
                    <a:pt x="0" y="2235290"/>
                    <a:pt x="0" y="1440000"/>
                  </a:cubicBezTo>
                  <a:cubicBezTo>
                    <a:pt x="0" y="644710"/>
                    <a:pt x="644710" y="0"/>
                    <a:pt x="144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37000" y="1404589"/>
            <a:ext cx="1732508" cy="1732508"/>
            <a:chOff x="4656138" y="1170501"/>
            <a:chExt cx="2880000" cy="2880000"/>
          </a:xfrm>
          <a:solidFill>
            <a:schemeClr val="accent1"/>
          </a:solidFill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0" t="5184" r="38759" b="61982"/>
            <a:stretch>
              <a:fillRect/>
            </a:stretch>
          </p:blipFill>
          <p:spPr>
            <a:xfrm>
              <a:off x="4746138" y="1260501"/>
              <a:ext cx="2700000" cy="2700000"/>
            </a:xfrm>
            <a:custGeom>
              <a:avLst/>
              <a:gdLst>
                <a:gd name="connsiteX0" fmla="*/ 648000 w 1296000"/>
                <a:gd name="connsiteY0" fmla="*/ 0 h 1296000"/>
                <a:gd name="connsiteX1" fmla="*/ 1296000 w 1296000"/>
                <a:gd name="connsiteY1" fmla="*/ 648000 h 1296000"/>
                <a:gd name="connsiteX2" fmla="*/ 648000 w 1296000"/>
                <a:gd name="connsiteY2" fmla="*/ 1296000 h 1296000"/>
                <a:gd name="connsiteX3" fmla="*/ 0 w 1296000"/>
                <a:gd name="connsiteY3" fmla="*/ 648000 h 1296000"/>
                <a:gd name="connsiteX4" fmla="*/ 648000 w 1296000"/>
                <a:gd name="connsiteY4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000" h="1296000">
                  <a:moveTo>
                    <a:pt x="648000" y="0"/>
                  </a:moveTo>
                  <a:cubicBezTo>
                    <a:pt x="1005881" y="0"/>
                    <a:pt x="1296000" y="290119"/>
                    <a:pt x="1296000" y="648000"/>
                  </a:cubicBezTo>
                  <a:cubicBezTo>
                    <a:pt x="1296000" y="1005881"/>
                    <a:pt x="1005881" y="1296000"/>
                    <a:pt x="648000" y="1296000"/>
                  </a:cubicBezTo>
                  <a:cubicBezTo>
                    <a:pt x="290119" y="1296000"/>
                    <a:pt x="0" y="1005881"/>
                    <a:pt x="0" y="648000"/>
                  </a:cubicBezTo>
                  <a:cubicBezTo>
                    <a:pt x="0" y="290119"/>
                    <a:pt x="290119" y="0"/>
                    <a:pt x="648000" y="0"/>
                  </a:cubicBezTo>
                  <a:close/>
                </a:path>
              </a:pathLst>
            </a:custGeom>
            <a:grpFill/>
          </p:spPr>
        </p:pic>
        <p:sp>
          <p:nvSpPr>
            <p:cNvPr id="30" name="任意多边形 29"/>
            <p:cNvSpPr/>
            <p:nvPr/>
          </p:nvSpPr>
          <p:spPr>
            <a:xfrm>
              <a:off x="4656138" y="1170501"/>
              <a:ext cx="2880000" cy="2880000"/>
            </a:xfrm>
            <a:custGeom>
              <a:avLst/>
              <a:gdLst>
                <a:gd name="connsiteX0" fmla="*/ 1440000 w 2880000"/>
                <a:gd name="connsiteY0" fmla="*/ 90000 h 2880000"/>
                <a:gd name="connsiteX1" fmla="*/ 90000 w 2880000"/>
                <a:gd name="connsiteY1" fmla="*/ 1440000 h 2880000"/>
                <a:gd name="connsiteX2" fmla="*/ 1440000 w 2880000"/>
                <a:gd name="connsiteY2" fmla="*/ 2790000 h 2880000"/>
                <a:gd name="connsiteX3" fmla="*/ 2790000 w 2880000"/>
                <a:gd name="connsiteY3" fmla="*/ 1440000 h 2880000"/>
                <a:gd name="connsiteX4" fmla="*/ 1440000 w 2880000"/>
                <a:gd name="connsiteY4" fmla="*/ 90000 h 2880000"/>
                <a:gd name="connsiteX5" fmla="*/ 1440000 w 2880000"/>
                <a:gd name="connsiteY5" fmla="*/ 0 h 2880000"/>
                <a:gd name="connsiteX6" fmla="*/ 2880000 w 2880000"/>
                <a:gd name="connsiteY6" fmla="*/ 1440000 h 2880000"/>
                <a:gd name="connsiteX7" fmla="*/ 1440000 w 2880000"/>
                <a:gd name="connsiteY7" fmla="*/ 2880000 h 2880000"/>
                <a:gd name="connsiteX8" fmla="*/ 0 w 2880000"/>
                <a:gd name="connsiteY8" fmla="*/ 1440000 h 2880000"/>
                <a:gd name="connsiteX9" fmla="*/ 1440000 w 2880000"/>
                <a:gd name="connsiteY9" fmla="*/ 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880000">
                  <a:moveTo>
                    <a:pt x="1440000" y="90000"/>
                  </a:moveTo>
                  <a:cubicBezTo>
                    <a:pt x="694416" y="90000"/>
                    <a:pt x="90000" y="694416"/>
                    <a:pt x="90000" y="1440000"/>
                  </a:cubicBezTo>
                  <a:cubicBezTo>
                    <a:pt x="90000" y="2185584"/>
                    <a:pt x="694416" y="2790000"/>
                    <a:pt x="1440000" y="2790000"/>
                  </a:cubicBezTo>
                  <a:cubicBezTo>
                    <a:pt x="2185584" y="2790000"/>
                    <a:pt x="2790000" y="2185584"/>
                    <a:pt x="2790000" y="1440000"/>
                  </a:cubicBezTo>
                  <a:cubicBezTo>
                    <a:pt x="2790000" y="694416"/>
                    <a:pt x="2185584" y="90000"/>
                    <a:pt x="1440000" y="90000"/>
                  </a:cubicBezTo>
                  <a:close/>
                  <a:moveTo>
                    <a:pt x="1440000" y="0"/>
                  </a:moveTo>
                  <a:cubicBezTo>
                    <a:pt x="2235290" y="0"/>
                    <a:pt x="2880000" y="644710"/>
                    <a:pt x="2880000" y="1440000"/>
                  </a:cubicBezTo>
                  <a:cubicBezTo>
                    <a:pt x="2880000" y="2235290"/>
                    <a:pt x="2235290" y="2880000"/>
                    <a:pt x="1440000" y="2880000"/>
                  </a:cubicBezTo>
                  <a:cubicBezTo>
                    <a:pt x="644710" y="2880000"/>
                    <a:pt x="0" y="2235290"/>
                    <a:pt x="0" y="1440000"/>
                  </a:cubicBezTo>
                  <a:cubicBezTo>
                    <a:pt x="0" y="644710"/>
                    <a:pt x="644710" y="0"/>
                    <a:pt x="144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051505" y="1404589"/>
            <a:ext cx="1732508" cy="1732508"/>
            <a:chOff x="4656138" y="1170501"/>
            <a:chExt cx="2880000" cy="2880000"/>
          </a:xfrm>
          <a:solidFill>
            <a:schemeClr val="accent1"/>
          </a:solidFill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0" t="5184" r="38759" b="61982"/>
            <a:stretch>
              <a:fillRect/>
            </a:stretch>
          </p:blipFill>
          <p:spPr>
            <a:xfrm>
              <a:off x="4746138" y="1260501"/>
              <a:ext cx="2700000" cy="2700000"/>
            </a:xfrm>
            <a:custGeom>
              <a:avLst/>
              <a:gdLst>
                <a:gd name="connsiteX0" fmla="*/ 648000 w 1296000"/>
                <a:gd name="connsiteY0" fmla="*/ 0 h 1296000"/>
                <a:gd name="connsiteX1" fmla="*/ 1296000 w 1296000"/>
                <a:gd name="connsiteY1" fmla="*/ 648000 h 1296000"/>
                <a:gd name="connsiteX2" fmla="*/ 648000 w 1296000"/>
                <a:gd name="connsiteY2" fmla="*/ 1296000 h 1296000"/>
                <a:gd name="connsiteX3" fmla="*/ 0 w 1296000"/>
                <a:gd name="connsiteY3" fmla="*/ 648000 h 1296000"/>
                <a:gd name="connsiteX4" fmla="*/ 648000 w 1296000"/>
                <a:gd name="connsiteY4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000" h="1296000">
                  <a:moveTo>
                    <a:pt x="648000" y="0"/>
                  </a:moveTo>
                  <a:cubicBezTo>
                    <a:pt x="1005881" y="0"/>
                    <a:pt x="1296000" y="290119"/>
                    <a:pt x="1296000" y="648000"/>
                  </a:cubicBezTo>
                  <a:cubicBezTo>
                    <a:pt x="1296000" y="1005881"/>
                    <a:pt x="1005881" y="1296000"/>
                    <a:pt x="648000" y="1296000"/>
                  </a:cubicBezTo>
                  <a:cubicBezTo>
                    <a:pt x="290119" y="1296000"/>
                    <a:pt x="0" y="1005881"/>
                    <a:pt x="0" y="648000"/>
                  </a:cubicBezTo>
                  <a:cubicBezTo>
                    <a:pt x="0" y="290119"/>
                    <a:pt x="290119" y="0"/>
                    <a:pt x="648000" y="0"/>
                  </a:cubicBezTo>
                  <a:close/>
                </a:path>
              </a:pathLst>
            </a:custGeom>
            <a:grpFill/>
          </p:spPr>
        </p:pic>
        <p:sp>
          <p:nvSpPr>
            <p:cNvPr id="40" name="任意多边形 39"/>
            <p:cNvSpPr/>
            <p:nvPr/>
          </p:nvSpPr>
          <p:spPr>
            <a:xfrm>
              <a:off x="4656138" y="1170501"/>
              <a:ext cx="2880000" cy="2880000"/>
            </a:xfrm>
            <a:custGeom>
              <a:avLst/>
              <a:gdLst>
                <a:gd name="connsiteX0" fmla="*/ 1440000 w 2880000"/>
                <a:gd name="connsiteY0" fmla="*/ 90000 h 2880000"/>
                <a:gd name="connsiteX1" fmla="*/ 90000 w 2880000"/>
                <a:gd name="connsiteY1" fmla="*/ 1440000 h 2880000"/>
                <a:gd name="connsiteX2" fmla="*/ 1440000 w 2880000"/>
                <a:gd name="connsiteY2" fmla="*/ 2790000 h 2880000"/>
                <a:gd name="connsiteX3" fmla="*/ 2790000 w 2880000"/>
                <a:gd name="connsiteY3" fmla="*/ 1440000 h 2880000"/>
                <a:gd name="connsiteX4" fmla="*/ 1440000 w 2880000"/>
                <a:gd name="connsiteY4" fmla="*/ 90000 h 2880000"/>
                <a:gd name="connsiteX5" fmla="*/ 1440000 w 2880000"/>
                <a:gd name="connsiteY5" fmla="*/ 0 h 2880000"/>
                <a:gd name="connsiteX6" fmla="*/ 2880000 w 2880000"/>
                <a:gd name="connsiteY6" fmla="*/ 1440000 h 2880000"/>
                <a:gd name="connsiteX7" fmla="*/ 1440000 w 2880000"/>
                <a:gd name="connsiteY7" fmla="*/ 2880000 h 2880000"/>
                <a:gd name="connsiteX8" fmla="*/ 0 w 2880000"/>
                <a:gd name="connsiteY8" fmla="*/ 1440000 h 2880000"/>
                <a:gd name="connsiteX9" fmla="*/ 1440000 w 2880000"/>
                <a:gd name="connsiteY9" fmla="*/ 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880000">
                  <a:moveTo>
                    <a:pt x="1440000" y="90000"/>
                  </a:moveTo>
                  <a:cubicBezTo>
                    <a:pt x="694416" y="90000"/>
                    <a:pt x="90000" y="694416"/>
                    <a:pt x="90000" y="1440000"/>
                  </a:cubicBezTo>
                  <a:cubicBezTo>
                    <a:pt x="90000" y="2185584"/>
                    <a:pt x="694416" y="2790000"/>
                    <a:pt x="1440000" y="2790000"/>
                  </a:cubicBezTo>
                  <a:cubicBezTo>
                    <a:pt x="2185584" y="2790000"/>
                    <a:pt x="2790000" y="2185584"/>
                    <a:pt x="2790000" y="1440000"/>
                  </a:cubicBezTo>
                  <a:cubicBezTo>
                    <a:pt x="2790000" y="694416"/>
                    <a:pt x="2185584" y="90000"/>
                    <a:pt x="1440000" y="90000"/>
                  </a:cubicBezTo>
                  <a:close/>
                  <a:moveTo>
                    <a:pt x="1440000" y="0"/>
                  </a:moveTo>
                  <a:cubicBezTo>
                    <a:pt x="2235290" y="0"/>
                    <a:pt x="2880000" y="644710"/>
                    <a:pt x="2880000" y="1440000"/>
                  </a:cubicBezTo>
                  <a:cubicBezTo>
                    <a:pt x="2880000" y="2235290"/>
                    <a:pt x="2235290" y="2880000"/>
                    <a:pt x="1440000" y="2880000"/>
                  </a:cubicBezTo>
                  <a:cubicBezTo>
                    <a:pt x="644710" y="2880000"/>
                    <a:pt x="0" y="2235290"/>
                    <a:pt x="0" y="1440000"/>
                  </a:cubicBezTo>
                  <a:cubicBezTo>
                    <a:pt x="0" y="644710"/>
                    <a:pt x="644710" y="0"/>
                    <a:pt x="144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7988" y="3289129"/>
            <a:ext cx="1788779" cy="518871"/>
            <a:chOff x="407988" y="3190653"/>
            <a:chExt cx="1788779" cy="518871"/>
          </a:xfrm>
        </p:grpSpPr>
        <p:sp>
          <p:nvSpPr>
            <p:cNvPr id="41" name="文本框 40"/>
            <p:cNvSpPr txBox="1"/>
            <p:nvPr/>
          </p:nvSpPr>
          <p:spPr>
            <a:xfrm>
              <a:off x="647114" y="3190653"/>
              <a:ext cx="1549653" cy="50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spc="500" dirty="0" smtClean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张某某</a:t>
              </a:r>
              <a:endParaRPr lang="zh-CN" altLang="en-US" sz="2400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407988" y="3709524"/>
              <a:ext cx="1732508" cy="0"/>
            </a:xfrm>
            <a:prstGeom prst="line">
              <a:avLst/>
            </a:prstGeom>
            <a:ln w="222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10056813" y="3289129"/>
            <a:ext cx="1732508" cy="535531"/>
            <a:chOff x="407988" y="3190653"/>
            <a:chExt cx="1732508" cy="535531"/>
          </a:xfrm>
        </p:grpSpPr>
        <p:sp>
          <p:nvSpPr>
            <p:cNvPr id="46" name="文本框 45"/>
            <p:cNvSpPr txBox="1"/>
            <p:nvPr/>
          </p:nvSpPr>
          <p:spPr>
            <a:xfrm>
              <a:off x="639706" y="3190653"/>
              <a:ext cx="133588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spc="500" dirty="0" smtClean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赵某某</a:t>
              </a:r>
              <a:endParaRPr lang="zh-CN" altLang="en-US" sz="2400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407988" y="3709524"/>
              <a:ext cx="1732508" cy="0"/>
            </a:xfrm>
            <a:prstGeom prst="line">
              <a:avLst/>
            </a:prstGeom>
            <a:ln w="222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6840538" y="3289129"/>
            <a:ext cx="1732508" cy="535531"/>
            <a:chOff x="407988" y="3190653"/>
            <a:chExt cx="1732508" cy="535531"/>
          </a:xfrm>
        </p:grpSpPr>
        <p:sp>
          <p:nvSpPr>
            <p:cNvPr id="49" name="文本框 48"/>
            <p:cNvSpPr txBox="1"/>
            <p:nvPr/>
          </p:nvSpPr>
          <p:spPr>
            <a:xfrm>
              <a:off x="666410" y="3190653"/>
              <a:ext cx="144454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spc="5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刘某某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407988" y="3709524"/>
              <a:ext cx="1732508" cy="0"/>
            </a:xfrm>
            <a:prstGeom prst="line">
              <a:avLst/>
            </a:prstGeom>
            <a:ln w="222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3624263" y="3289129"/>
            <a:ext cx="1732508" cy="535531"/>
            <a:chOff x="407988" y="3190653"/>
            <a:chExt cx="1732508" cy="535531"/>
          </a:xfrm>
        </p:grpSpPr>
        <p:sp>
          <p:nvSpPr>
            <p:cNvPr id="52" name="文本框 51"/>
            <p:cNvSpPr txBox="1"/>
            <p:nvPr/>
          </p:nvSpPr>
          <p:spPr>
            <a:xfrm>
              <a:off x="638274" y="3190653"/>
              <a:ext cx="148851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spc="500" dirty="0" smtClean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李某某</a:t>
              </a:r>
              <a:endParaRPr lang="zh-CN" altLang="en-US" sz="2400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407988" y="3709524"/>
              <a:ext cx="1732508" cy="0"/>
            </a:xfrm>
            <a:prstGeom prst="line">
              <a:avLst/>
            </a:prstGeom>
            <a:ln w="222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0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516203" y="269104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9" idx="6"/>
            <a:endCxn id="7" idx="1"/>
          </p:cNvCxnSpPr>
          <p:nvPr/>
        </p:nvCxnSpPr>
        <p:spPr>
          <a:xfrm flipH="1">
            <a:off x="2188765" y="2505182"/>
            <a:ext cx="2421160" cy="2260535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19" idx="2"/>
            <a:endCxn id="21" idx="7"/>
          </p:cNvCxnSpPr>
          <p:nvPr/>
        </p:nvCxnSpPr>
        <p:spPr>
          <a:xfrm>
            <a:off x="4897925" y="2505182"/>
            <a:ext cx="2421160" cy="2260535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4609925" y="236118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>
            <a:stCxn id="21" idx="1"/>
            <a:endCxn id="22" idx="5"/>
          </p:cNvCxnSpPr>
          <p:nvPr/>
        </p:nvCxnSpPr>
        <p:spPr>
          <a:xfrm flipV="1">
            <a:off x="7522731" y="2607005"/>
            <a:ext cx="2463338" cy="2158712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 flipH="1">
            <a:off x="1942942" y="4723540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7276908" y="4723540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9943892" y="236118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813340" y="1693576"/>
            <a:ext cx="2346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机构拥有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7" name="KSO_Shape"/>
          <p:cNvSpPr>
            <a:spLocks/>
          </p:cNvSpPr>
          <p:nvPr/>
        </p:nvSpPr>
        <p:spPr bwMode="auto">
          <a:xfrm>
            <a:off x="10391426" y="2376430"/>
            <a:ext cx="590139" cy="453424"/>
          </a:xfrm>
          <a:custGeom>
            <a:avLst/>
            <a:gdLst>
              <a:gd name="T0" fmla="*/ 1846366 w 1263650"/>
              <a:gd name="T1" fmla="*/ 293374 h 971550"/>
              <a:gd name="T2" fmla="*/ 1872692 w 1263650"/>
              <a:gd name="T3" fmla="*/ 304534 h 971550"/>
              <a:gd name="T4" fmla="*/ 1892236 w 1263650"/>
              <a:gd name="T5" fmla="*/ 324464 h 971550"/>
              <a:gd name="T6" fmla="*/ 1903405 w 1263650"/>
              <a:gd name="T7" fmla="*/ 350374 h 971550"/>
              <a:gd name="T8" fmla="*/ 1904601 w 1263650"/>
              <a:gd name="T9" fmla="*/ 1397906 h 971550"/>
              <a:gd name="T10" fmla="*/ 1896225 w 1263650"/>
              <a:gd name="T11" fmla="*/ 1425409 h 971550"/>
              <a:gd name="T12" fmla="*/ 1878276 w 1263650"/>
              <a:gd name="T13" fmla="*/ 1446535 h 971550"/>
              <a:gd name="T14" fmla="*/ 1853546 w 1263650"/>
              <a:gd name="T15" fmla="*/ 1460487 h 971550"/>
              <a:gd name="T16" fmla="*/ 1538837 w 1263650"/>
              <a:gd name="T17" fmla="*/ 1463675 h 971550"/>
              <a:gd name="T18" fmla="*/ 291972 w 1263650"/>
              <a:gd name="T19" fmla="*/ 1463675 h 971550"/>
              <a:gd name="T20" fmla="*/ 50917 w 1263650"/>
              <a:gd name="T21" fmla="*/ 1460487 h 971550"/>
              <a:gd name="T22" fmla="*/ 26254 w 1263650"/>
              <a:gd name="T23" fmla="*/ 1446535 h 971550"/>
              <a:gd name="T24" fmla="*/ 8751 w 1263650"/>
              <a:gd name="T25" fmla="*/ 1425409 h 971550"/>
              <a:gd name="T26" fmla="*/ 398 w 1263650"/>
              <a:gd name="T27" fmla="*/ 1397906 h 971550"/>
              <a:gd name="T28" fmla="*/ 1194 w 1263650"/>
              <a:gd name="T29" fmla="*/ 350374 h 971550"/>
              <a:gd name="T30" fmla="*/ 12332 w 1263650"/>
              <a:gd name="T31" fmla="*/ 324464 h 971550"/>
              <a:gd name="T32" fmla="*/ 32221 w 1263650"/>
              <a:gd name="T33" fmla="*/ 304534 h 971550"/>
              <a:gd name="T34" fmla="*/ 58076 w 1263650"/>
              <a:gd name="T35" fmla="*/ 293374 h 971550"/>
              <a:gd name="T36" fmla="*/ 725812 w 1263650"/>
              <a:gd name="T37" fmla="*/ 146606 h 971550"/>
              <a:gd name="T38" fmla="*/ 703084 w 1263650"/>
              <a:gd name="T39" fmla="*/ 150988 h 971550"/>
              <a:gd name="T40" fmla="*/ 686338 w 1263650"/>
              <a:gd name="T41" fmla="*/ 160550 h 971550"/>
              <a:gd name="T42" fmla="*/ 674376 w 1263650"/>
              <a:gd name="T43" fmla="*/ 172899 h 971550"/>
              <a:gd name="T44" fmla="*/ 663211 w 1263650"/>
              <a:gd name="T45" fmla="*/ 196404 h 971550"/>
              <a:gd name="T46" fmla="*/ 659225 w 1263650"/>
              <a:gd name="T47" fmla="*/ 219511 h 971550"/>
              <a:gd name="T48" fmla="*/ 1245350 w 1263650"/>
              <a:gd name="T49" fmla="*/ 213137 h 971550"/>
              <a:gd name="T50" fmla="*/ 1240167 w 1263650"/>
              <a:gd name="T51" fmla="*/ 190429 h 971550"/>
              <a:gd name="T52" fmla="*/ 1230996 w 1263650"/>
              <a:gd name="T53" fmla="*/ 173298 h 971550"/>
              <a:gd name="T54" fmla="*/ 1219034 w 1263650"/>
              <a:gd name="T55" fmla="*/ 161745 h 971550"/>
              <a:gd name="T56" fmla="*/ 1195111 w 1263650"/>
              <a:gd name="T57" fmla="*/ 150191 h 971550"/>
              <a:gd name="T58" fmla="*/ 1171984 w 1263650"/>
              <a:gd name="T59" fmla="*/ 146208 h 971550"/>
              <a:gd name="T60" fmla="*/ 1181953 w 1263650"/>
              <a:gd name="T61" fmla="*/ 398 h 971550"/>
              <a:gd name="T62" fmla="*/ 1222224 w 1263650"/>
              <a:gd name="T63" fmla="*/ 5577 h 971550"/>
              <a:gd name="T64" fmla="*/ 1260900 w 1263650"/>
              <a:gd name="T65" fmla="*/ 17928 h 971550"/>
              <a:gd name="T66" fmla="*/ 1296785 w 1263650"/>
              <a:gd name="T67" fmla="*/ 37050 h 971550"/>
              <a:gd name="T68" fmla="*/ 1329481 w 1263650"/>
              <a:gd name="T69" fmla="*/ 63344 h 971550"/>
              <a:gd name="T70" fmla="*/ 1356196 w 1263650"/>
              <a:gd name="T71" fmla="*/ 96012 h 971550"/>
              <a:gd name="T72" fmla="*/ 1376530 w 1263650"/>
              <a:gd name="T73" fmla="*/ 135451 h 971550"/>
              <a:gd name="T74" fmla="*/ 1388891 w 1263650"/>
              <a:gd name="T75" fmla="*/ 180867 h 971550"/>
              <a:gd name="T76" fmla="*/ 1391682 w 1263650"/>
              <a:gd name="T77" fmla="*/ 283652 h 971550"/>
              <a:gd name="T78" fmla="*/ 366161 w 1263650"/>
              <a:gd name="T79" fmla="*/ 1463675 h 971550"/>
              <a:gd name="T80" fmla="*/ 513291 w 1263650"/>
              <a:gd name="T81" fmla="*/ 209552 h 971550"/>
              <a:gd name="T82" fmla="*/ 518474 w 1263650"/>
              <a:gd name="T83" fmla="*/ 169713 h 971550"/>
              <a:gd name="T84" fmla="*/ 530836 w 1263650"/>
              <a:gd name="T85" fmla="*/ 131069 h 971550"/>
              <a:gd name="T86" fmla="*/ 550372 w 1263650"/>
              <a:gd name="T87" fmla="*/ 94418 h 971550"/>
              <a:gd name="T88" fmla="*/ 576289 w 1263650"/>
              <a:gd name="T89" fmla="*/ 62148 h 971550"/>
              <a:gd name="T90" fmla="*/ 608985 w 1263650"/>
              <a:gd name="T91" fmla="*/ 35057 h 971550"/>
              <a:gd name="T92" fmla="*/ 648458 w 1263650"/>
              <a:gd name="T93" fmla="*/ 15138 h 971550"/>
              <a:gd name="T94" fmla="*/ 693914 w 1263650"/>
              <a:gd name="T95" fmla="*/ 2789 h 9715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63650" h="971550">
                <a:moveTo>
                  <a:pt x="1020762" y="193675"/>
                </a:moveTo>
                <a:lnTo>
                  <a:pt x="1214967" y="193675"/>
                </a:lnTo>
                <a:lnTo>
                  <a:pt x="1219994" y="193940"/>
                </a:lnTo>
                <a:lnTo>
                  <a:pt x="1224756" y="194734"/>
                </a:lnTo>
                <a:lnTo>
                  <a:pt x="1229519" y="196321"/>
                </a:lnTo>
                <a:lnTo>
                  <a:pt x="1233752" y="197909"/>
                </a:lnTo>
                <a:lnTo>
                  <a:pt x="1237985" y="199761"/>
                </a:lnTo>
                <a:lnTo>
                  <a:pt x="1242219" y="202142"/>
                </a:lnTo>
                <a:lnTo>
                  <a:pt x="1245923" y="205052"/>
                </a:lnTo>
                <a:lnTo>
                  <a:pt x="1249362" y="208227"/>
                </a:lnTo>
                <a:lnTo>
                  <a:pt x="1252537" y="211667"/>
                </a:lnTo>
                <a:lnTo>
                  <a:pt x="1255183" y="215371"/>
                </a:lnTo>
                <a:lnTo>
                  <a:pt x="1257829" y="219340"/>
                </a:lnTo>
                <a:lnTo>
                  <a:pt x="1259946" y="223573"/>
                </a:lnTo>
                <a:lnTo>
                  <a:pt x="1261533" y="228071"/>
                </a:lnTo>
                <a:lnTo>
                  <a:pt x="1262592" y="232569"/>
                </a:lnTo>
                <a:lnTo>
                  <a:pt x="1263385" y="237596"/>
                </a:lnTo>
                <a:lnTo>
                  <a:pt x="1263650" y="242623"/>
                </a:lnTo>
                <a:lnTo>
                  <a:pt x="1263650" y="922867"/>
                </a:lnTo>
                <a:lnTo>
                  <a:pt x="1263385" y="927894"/>
                </a:lnTo>
                <a:lnTo>
                  <a:pt x="1262592" y="932656"/>
                </a:lnTo>
                <a:lnTo>
                  <a:pt x="1261533" y="937154"/>
                </a:lnTo>
                <a:lnTo>
                  <a:pt x="1259946" y="941652"/>
                </a:lnTo>
                <a:lnTo>
                  <a:pt x="1257829" y="946150"/>
                </a:lnTo>
                <a:lnTo>
                  <a:pt x="1255183" y="950119"/>
                </a:lnTo>
                <a:lnTo>
                  <a:pt x="1252537" y="953823"/>
                </a:lnTo>
                <a:lnTo>
                  <a:pt x="1249362" y="957263"/>
                </a:lnTo>
                <a:lnTo>
                  <a:pt x="1245923" y="960173"/>
                </a:lnTo>
                <a:lnTo>
                  <a:pt x="1242219" y="963348"/>
                </a:lnTo>
                <a:lnTo>
                  <a:pt x="1237985" y="965729"/>
                </a:lnTo>
                <a:lnTo>
                  <a:pt x="1233752" y="967846"/>
                </a:lnTo>
                <a:lnTo>
                  <a:pt x="1229519" y="969434"/>
                </a:lnTo>
                <a:lnTo>
                  <a:pt x="1224756" y="970492"/>
                </a:lnTo>
                <a:lnTo>
                  <a:pt x="1219994" y="971286"/>
                </a:lnTo>
                <a:lnTo>
                  <a:pt x="1214967" y="971550"/>
                </a:lnTo>
                <a:lnTo>
                  <a:pt x="1020762" y="971550"/>
                </a:lnTo>
                <a:lnTo>
                  <a:pt x="1020762" y="193675"/>
                </a:lnTo>
                <a:close/>
                <a:moveTo>
                  <a:pt x="48287" y="193675"/>
                </a:moveTo>
                <a:lnTo>
                  <a:pt x="193675" y="193675"/>
                </a:lnTo>
                <a:lnTo>
                  <a:pt x="193675" y="971550"/>
                </a:lnTo>
                <a:lnTo>
                  <a:pt x="48287" y="971550"/>
                </a:lnTo>
                <a:lnTo>
                  <a:pt x="43274" y="971286"/>
                </a:lnTo>
                <a:lnTo>
                  <a:pt x="38524" y="970492"/>
                </a:lnTo>
                <a:lnTo>
                  <a:pt x="33775" y="969434"/>
                </a:lnTo>
                <a:lnTo>
                  <a:pt x="29289" y="967846"/>
                </a:lnTo>
                <a:lnTo>
                  <a:pt x="25331" y="965729"/>
                </a:lnTo>
                <a:lnTo>
                  <a:pt x="21373" y="963348"/>
                </a:lnTo>
                <a:lnTo>
                  <a:pt x="17415" y="960173"/>
                </a:lnTo>
                <a:lnTo>
                  <a:pt x="13985" y="957263"/>
                </a:lnTo>
                <a:lnTo>
                  <a:pt x="10819" y="953823"/>
                </a:lnTo>
                <a:lnTo>
                  <a:pt x="8180" y="950119"/>
                </a:lnTo>
                <a:lnTo>
                  <a:pt x="5805" y="946150"/>
                </a:lnTo>
                <a:lnTo>
                  <a:pt x="3694" y="941652"/>
                </a:lnTo>
                <a:lnTo>
                  <a:pt x="2111" y="937154"/>
                </a:lnTo>
                <a:lnTo>
                  <a:pt x="792" y="932656"/>
                </a:lnTo>
                <a:lnTo>
                  <a:pt x="264" y="927894"/>
                </a:lnTo>
                <a:lnTo>
                  <a:pt x="0" y="922867"/>
                </a:lnTo>
                <a:lnTo>
                  <a:pt x="0" y="242623"/>
                </a:lnTo>
                <a:lnTo>
                  <a:pt x="264" y="237596"/>
                </a:lnTo>
                <a:lnTo>
                  <a:pt x="792" y="232569"/>
                </a:lnTo>
                <a:lnTo>
                  <a:pt x="2111" y="228071"/>
                </a:lnTo>
                <a:lnTo>
                  <a:pt x="3694" y="223573"/>
                </a:lnTo>
                <a:lnTo>
                  <a:pt x="5805" y="219340"/>
                </a:lnTo>
                <a:lnTo>
                  <a:pt x="8180" y="215371"/>
                </a:lnTo>
                <a:lnTo>
                  <a:pt x="10819" y="211667"/>
                </a:lnTo>
                <a:lnTo>
                  <a:pt x="13985" y="208227"/>
                </a:lnTo>
                <a:lnTo>
                  <a:pt x="17415" y="205052"/>
                </a:lnTo>
                <a:lnTo>
                  <a:pt x="21373" y="202142"/>
                </a:lnTo>
                <a:lnTo>
                  <a:pt x="25331" y="199761"/>
                </a:lnTo>
                <a:lnTo>
                  <a:pt x="29289" y="197909"/>
                </a:lnTo>
                <a:lnTo>
                  <a:pt x="33775" y="196321"/>
                </a:lnTo>
                <a:lnTo>
                  <a:pt x="38524" y="194734"/>
                </a:lnTo>
                <a:lnTo>
                  <a:pt x="43274" y="193940"/>
                </a:lnTo>
                <a:lnTo>
                  <a:pt x="48287" y="193675"/>
                </a:lnTo>
                <a:close/>
                <a:moveTo>
                  <a:pt x="485687" y="97049"/>
                </a:moveTo>
                <a:lnTo>
                  <a:pt x="481455" y="97313"/>
                </a:lnTo>
                <a:lnTo>
                  <a:pt x="477223" y="97578"/>
                </a:lnTo>
                <a:lnTo>
                  <a:pt x="473520" y="98371"/>
                </a:lnTo>
                <a:lnTo>
                  <a:pt x="470082" y="99164"/>
                </a:lnTo>
                <a:lnTo>
                  <a:pt x="466379" y="100222"/>
                </a:lnTo>
                <a:lnTo>
                  <a:pt x="463205" y="101544"/>
                </a:lnTo>
                <a:lnTo>
                  <a:pt x="460560" y="102867"/>
                </a:lnTo>
                <a:lnTo>
                  <a:pt x="457916" y="104718"/>
                </a:lnTo>
                <a:lnTo>
                  <a:pt x="455271" y="106569"/>
                </a:lnTo>
                <a:lnTo>
                  <a:pt x="453155" y="108420"/>
                </a:lnTo>
                <a:lnTo>
                  <a:pt x="451039" y="110535"/>
                </a:lnTo>
                <a:lnTo>
                  <a:pt x="448923" y="112386"/>
                </a:lnTo>
                <a:lnTo>
                  <a:pt x="447336" y="114766"/>
                </a:lnTo>
                <a:lnTo>
                  <a:pt x="445749" y="116882"/>
                </a:lnTo>
                <a:lnTo>
                  <a:pt x="443369" y="121377"/>
                </a:lnTo>
                <a:lnTo>
                  <a:pt x="441253" y="126137"/>
                </a:lnTo>
                <a:lnTo>
                  <a:pt x="439930" y="130368"/>
                </a:lnTo>
                <a:lnTo>
                  <a:pt x="438872" y="134335"/>
                </a:lnTo>
                <a:lnTo>
                  <a:pt x="438079" y="138037"/>
                </a:lnTo>
                <a:lnTo>
                  <a:pt x="437550" y="143590"/>
                </a:lnTo>
                <a:lnTo>
                  <a:pt x="437286" y="145706"/>
                </a:lnTo>
                <a:lnTo>
                  <a:pt x="437286" y="194099"/>
                </a:lnTo>
                <a:lnTo>
                  <a:pt x="826082" y="194099"/>
                </a:lnTo>
                <a:lnTo>
                  <a:pt x="826082" y="145706"/>
                </a:lnTo>
                <a:lnTo>
                  <a:pt x="826082" y="141475"/>
                </a:lnTo>
                <a:lnTo>
                  <a:pt x="825553" y="136979"/>
                </a:lnTo>
                <a:lnTo>
                  <a:pt x="824760" y="133277"/>
                </a:lnTo>
                <a:lnTo>
                  <a:pt x="823702" y="129575"/>
                </a:lnTo>
                <a:lnTo>
                  <a:pt x="822644" y="126402"/>
                </a:lnTo>
                <a:lnTo>
                  <a:pt x="821321" y="123228"/>
                </a:lnTo>
                <a:lnTo>
                  <a:pt x="819999" y="120320"/>
                </a:lnTo>
                <a:lnTo>
                  <a:pt x="818412" y="117675"/>
                </a:lnTo>
                <a:lnTo>
                  <a:pt x="816561" y="115031"/>
                </a:lnTo>
                <a:lnTo>
                  <a:pt x="814709" y="112915"/>
                </a:lnTo>
                <a:lnTo>
                  <a:pt x="812858" y="110800"/>
                </a:lnTo>
                <a:lnTo>
                  <a:pt x="810742" y="108949"/>
                </a:lnTo>
                <a:lnTo>
                  <a:pt x="808626" y="107362"/>
                </a:lnTo>
                <a:lnTo>
                  <a:pt x="806510" y="105775"/>
                </a:lnTo>
                <a:lnTo>
                  <a:pt x="801749" y="103396"/>
                </a:lnTo>
                <a:lnTo>
                  <a:pt x="797253" y="101016"/>
                </a:lnTo>
                <a:lnTo>
                  <a:pt x="792757" y="99693"/>
                </a:lnTo>
                <a:lnTo>
                  <a:pt x="788789" y="98636"/>
                </a:lnTo>
                <a:lnTo>
                  <a:pt x="784822" y="97842"/>
                </a:lnTo>
                <a:lnTo>
                  <a:pt x="779532" y="97313"/>
                </a:lnTo>
                <a:lnTo>
                  <a:pt x="777416" y="97049"/>
                </a:lnTo>
                <a:lnTo>
                  <a:pt x="485687" y="97049"/>
                </a:lnTo>
                <a:close/>
                <a:moveTo>
                  <a:pt x="485687" y="0"/>
                </a:moveTo>
                <a:lnTo>
                  <a:pt x="777416" y="0"/>
                </a:lnTo>
                <a:lnTo>
                  <a:pt x="784029" y="264"/>
                </a:lnTo>
                <a:lnTo>
                  <a:pt x="790905" y="529"/>
                </a:lnTo>
                <a:lnTo>
                  <a:pt x="797253" y="1322"/>
                </a:lnTo>
                <a:lnTo>
                  <a:pt x="803865" y="2380"/>
                </a:lnTo>
                <a:lnTo>
                  <a:pt x="810742" y="3702"/>
                </a:lnTo>
                <a:lnTo>
                  <a:pt x="817090" y="5289"/>
                </a:lnTo>
                <a:lnTo>
                  <a:pt x="823437" y="7140"/>
                </a:lnTo>
                <a:lnTo>
                  <a:pt x="830049" y="9255"/>
                </a:lnTo>
                <a:lnTo>
                  <a:pt x="836397" y="11900"/>
                </a:lnTo>
                <a:lnTo>
                  <a:pt x="842480" y="14808"/>
                </a:lnTo>
                <a:lnTo>
                  <a:pt x="848564" y="17717"/>
                </a:lnTo>
                <a:lnTo>
                  <a:pt x="854647" y="21155"/>
                </a:lnTo>
                <a:lnTo>
                  <a:pt x="860201" y="24593"/>
                </a:lnTo>
                <a:lnTo>
                  <a:pt x="866020" y="28824"/>
                </a:lnTo>
                <a:lnTo>
                  <a:pt x="871574" y="33055"/>
                </a:lnTo>
                <a:lnTo>
                  <a:pt x="876599" y="37286"/>
                </a:lnTo>
                <a:lnTo>
                  <a:pt x="881889" y="42046"/>
                </a:lnTo>
                <a:lnTo>
                  <a:pt x="886650" y="47334"/>
                </a:lnTo>
                <a:lnTo>
                  <a:pt x="891411" y="52359"/>
                </a:lnTo>
                <a:lnTo>
                  <a:pt x="895642" y="57912"/>
                </a:lnTo>
                <a:lnTo>
                  <a:pt x="899610" y="63730"/>
                </a:lnTo>
                <a:lnTo>
                  <a:pt x="903577" y="70076"/>
                </a:lnTo>
                <a:lnTo>
                  <a:pt x="907280" y="76423"/>
                </a:lnTo>
                <a:lnTo>
                  <a:pt x="910189" y="82769"/>
                </a:lnTo>
                <a:lnTo>
                  <a:pt x="913098" y="89909"/>
                </a:lnTo>
                <a:lnTo>
                  <a:pt x="915743" y="97049"/>
                </a:lnTo>
                <a:lnTo>
                  <a:pt x="917859" y="104718"/>
                </a:lnTo>
                <a:lnTo>
                  <a:pt x="919975" y="112386"/>
                </a:lnTo>
                <a:lnTo>
                  <a:pt x="921298" y="120055"/>
                </a:lnTo>
                <a:lnTo>
                  <a:pt x="922356" y="128517"/>
                </a:lnTo>
                <a:lnTo>
                  <a:pt x="923149" y="136979"/>
                </a:lnTo>
                <a:lnTo>
                  <a:pt x="923149" y="145706"/>
                </a:lnTo>
                <a:lnTo>
                  <a:pt x="923149" y="188281"/>
                </a:lnTo>
                <a:lnTo>
                  <a:pt x="923149" y="194099"/>
                </a:lnTo>
                <a:lnTo>
                  <a:pt x="971550" y="194099"/>
                </a:lnTo>
                <a:lnTo>
                  <a:pt x="971550" y="971550"/>
                </a:lnTo>
                <a:lnTo>
                  <a:pt x="242887" y="971550"/>
                </a:lnTo>
                <a:lnTo>
                  <a:pt x="242887" y="194099"/>
                </a:lnTo>
                <a:lnTo>
                  <a:pt x="340219" y="194099"/>
                </a:lnTo>
                <a:lnTo>
                  <a:pt x="340219" y="145706"/>
                </a:lnTo>
                <a:lnTo>
                  <a:pt x="340483" y="139095"/>
                </a:lnTo>
                <a:lnTo>
                  <a:pt x="340748" y="132484"/>
                </a:lnTo>
                <a:lnTo>
                  <a:pt x="341541" y="125873"/>
                </a:lnTo>
                <a:lnTo>
                  <a:pt x="342599" y="118997"/>
                </a:lnTo>
                <a:lnTo>
                  <a:pt x="343921" y="112651"/>
                </a:lnTo>
                <a:lnTo>
                  <a:pt x="345508" y="106040"/>
                </a:lnTo>
                <a:lnTo>
                  <a:pt x="347360" y="99429"/>
                </a:lnTo>
                <a:lnTo>
                  <a:pt x="349476" y="93082"/>
                </a:lnTo>
                <a:lnTo>
                  <a:pt x="352121" y="87000"/>
                </a:lnTo>
                <a:lnTo>
                  <a:pt x="354765" y="80654"/>
                </a:lnTo>
                <a:lnTo>
                  <a:pt x="358204" y="74572"/>
                </a:lnTo>
                <a:lnTo>
                  <a:pt x="361378" y="68754"/>
                </a:lnTo>
                <a:lnTo>
                  <a:pt x="365080" y="62672"/>
                </a:lnTo>
                <a:lnTo>
                  <a:pt x="368783" y="57119"/>
                </a:lnTo>
                <a:lnTo>
                  <a:pt x="373015" y="51830"/>
                </a:lnTo>
                <a:lnTo>
                  <a:pt x="377776" y="46277"/>
                </a:lnTo>
                <a:lnTo>
                  <a:pt x="382272" y="41252"/>
                </a:lnTo>
                <a:lnTo>
                  <a:pt x="387297" y="36492"/>
                </a:lnTo>
                <a:lnTo>
                  <a:pt x="392587" y="31997"/>
                </a:lnTo>
                <a:lnTo>
                  <a:pt x="398406" y="27237"/>
                </a:lnTo>
                <a:lnTo>
                  <a:pt x="403960" y="23270"/>
                </a:lnTo>
                <a:lnTo>
                  <a:pt x="410043" y="19568"/>
                </a:lnTo>
                <a:lnTo>
                  <a:pt x="416656" y="16131"/>
                </a:lnTo>
                <a:lnTo>
                  <a:pt x="423268" y="12957"/>
                </a:lnTo>
                <a:lnTo>
                  <a:pt x="430144" y="10048"/>
                </a:lnTo>
                <a:lnTo>
                  <a:pt x="437286" y="7404"/>
                </a:lnTo>
                <a:lnTo>
                  <a:pt x="444691" y="5024"/>
                </a:lnTo>
                <a:lnTo>
                  <a:pt x="452626" y="3173"/>
                </a:lnTo>
                <a:lnTo>
                  <a:pt x="460296" y="1851"/>
                </a:lnTo>
                <a:lnTo>
                  <a:pt x="468495" y="793"/>
                </a:lnTo>
                <a:lnTo>
                  <a:pt x="477223" y="264"/>
                </a:lnTo>
                <a:lnTo>
                  <a:pt x="4856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" name="KSO_Shape"/>
          <p:cNvSpPr/>
          <p:nvPr/>
        </p:nvSpPr>
        <p:spPr>
          <a:xfrm>
            <a:off x="4496989" y="2891512"/>
            <a:ext cx="521431" cy="545050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4" name="KSO_Shape"/>
          <p:cNvSpPr>
            <a:spLocks/>
          </p:cNvSpPr>
          <p:nvPr/>
        </p:nvSpPr>
        <p:spPr bwMode="auto">
          <a:xfrm>
            <a:off x="7219189" y="3882271"/>
            <a:ext cx="669356" cy="591264"/>
          </a:xfrm>
          <a:custGeom>
            <a:avLst/>
            <a:gdLst>
              <a:gd name="T0" fmla="*/ 62870906 w 5806"/>
              <a:gd name="T1" fmla="*/ 551852761 h 5129"/>
              <a:gd name="T2" fmla="*/ 300681578 w 5806"/>
              <a:gd name="T3" fmla="*/ 144822472 h 5129"/>
              <a:gd name="T4" fmla="*/ 590705195 w 5806"/>
              <a:gd name="T5" fmla="*/ 54012371 h 5129"/>
              <a:gd name="T6" fmla="*/ 583169519 w 5806"/>
              <a:gd name="T7" fmla="*/ 45727558 h 5129"/>
              <a:gd name="T8" fmla="*/ 575310656 w 5806"/>
              <a:gd name="T9" fmla="*/ 38088418 h 5129"/>
              <a:gd name="T10" fmla="*/ 567020986 w 5806"/>
              <a:gd name="T11" fmla="*/ 31202562 h 5129"/>
              <a:gd name="T12" fmla="*/ 558301165 w 5806"/>
              <a:gd name="T13" fmla="*/ 24962049 h 5129"/>
              <a:gd name="T14" fmla="*/ 549257829 w 5806"/>
              <a:gd name="T15" fmla="*/ 19474493 h 5129"/>
              <a:gd name="T16" fmla="*/ 539891962 w 5806"/>
              <a:gd name="T17" fmla="*/ 14525325 h 5129"/>
              <a:gd name="T18" fmla="*/ 530202907 w 5806"/>
              <a:gd name="T19" fmla="*/ 10436725 h 5129"/>
              <a:gd name="T20" fmla="*/ 520406233 w 5806"/>
              <a:gd name="T21" fmla="*/ 6993796 h 5129"/>
              <a:gd name="T22" fmla="*/ 510286700 w 5806"/>
              <a:gd name="T23" fmla="*/ 4196212 h 5129"/>
              <a:gd name="T24" fmla="*/ 500059547 w 5806"/>
              <a:gd name="T25" fmla="*/ 2151912 h 5129"/>
              <a:gd name="T26" fmla="*/ 489724446 w 5806"/>
              <a:gd name="T27" fmla="*/ 753284 h 5129"/>
              <a:gd name="T28" fmla="*/ 479389674 w 5806"/>
              <a:gd name="T29" fmla="*/ 107612 h 5129"/>
              <a:gd name="T30" fmla="*/ 468946953 w 5806"/>
              <a:gd name="T31" fmla="*/ 322836 h 5129"/>
              <a:gd name="T32" fmla="*/ 458612181 w 5806"/>
              <a:gd name="T33" fmla="*/ 1075792 h 5129"/>
              <a:gd name="T34" fmla="*/ 448277080 w 5806"/>
              <a:gd name="T35" fmla="*/ 2582360 h 5129"/>
              <a:gd name="T36" fmla="*/ 438049927 w 5806"/>
              <a:gd name="T37" fmla="*/ 4841884 h 5129"/>
              <a:gd name="T38" fmla="*/ 427822774 w 5806"/>
              <a:gd name="T39" fmla="*/ 7854364 h 5129"/>
              <a:gd name="T40" fmla="*/ 417918480 w 5806"/>
              <a:gd name="T41" fmla="*/ 11727741 h 5129"/>
              <a:gd name="T42" fmla="*/ 408229426 w 5806"/>
              <a:gd name="T43" fmla="*/ 16246789 h 5129"/>
              <a:gd name="T44" fmla="*/ 398647991 w 5806"/>
              <a:gd name="T45" fmla="*/ 21411181 h 5129"/>
              <a:gd name="T46" fmla="*/ 389604983 w 5806"/>
              <a:gd name="T47" fmla="*/ 27329185 h 5129"/>
              <a:gd name="T48" fmla="*/ 577248467 w 5806"/>
              <a:gd name="T49" fmla="*/ 259087725 h 5129"/>
              <a:gd name="T50" fmla="*/ 584999711 w 5806"/>
              <a:gd name="T51" fmla="*/ 251340973 h 5129"/>
              <a:gd name="T52" fmla="*/ 592212528 w 5806"/>
              <a:gd name="T53" fmla="*/ 243163773 h 5129"/>
              <a:gd name="T54" fmla="*/ 598671678 w 5806"/>
              <a:gd name="T55" fmla="*/ 234556124 h 5129"/>
              <a:gd name="T56" fmla="*/ 604269872 w 5806"/>
              <a:gd name="T57" fmla="*/ 225518356 h 5129"/>
              <a:gd name="T58" fmla="*/ 609437258 w 5806"/>
              <a:gd name="T59" fmla="*/ 216372647 h 5129"/>
              <a:gd name="T60" fmla="*/ 613743687 w 5806"/>
              <a:gd name="T61" fmla="*/ 206796819 h 5129"/>
              <a:gd name="T62" fmla="*/ 617511361 w 5806"/>
              <a:gd name="T63" fmla="*/ 196898154 h 5129"/>
              <a:gd name="T64" fmla="*/ 620310457 w 5806"/>
              <a:gd name="T65" fmla="*/ 186891878 h 5129"/>
              <a:gd name="T66" fmla="*/ 622679075 w 5806"/>
              <a:gd name="T67" fmla="*/ 176777989 h 5129"/>
              <a:gd name="T68" fmla="*/ 624186079 w 5806"/>
              <a:gd name="T69" fmla="*/ 166341265 h 5129"/>
              <a:gd name="T70" fmla="*/ 624939745 w 5806"/>
              <a:gd name="T71" fmla="*/ 156119764 h 5129"/>
              <a:gd name="T72" fmla="*/ 625047365 w 5806"/>
              <a:gd name="T73" fmla="*/ 145575428 h 5129"/>
              <a:gd name="T74" fmla="*/ 624508938 w 5806"/>
              <a:gd name="T75" fmla="*/ 135246315 h 5129"/>
              <a:gd name="T76" fmla="*/ 623109554 w 5806"/>
              <a:gd name="T77" fmla="*/ 124809590 h 5129"/>
              <a:gd name="T78" fmla="*/ 621064123 w 5806"/>
              <a:gd name="T79" fmla="*/ 114588418 h 5129"/>
              <a:gd name="T80" fmla="*/ 618265027 w 5806"/>
              <a:gd name="T81" fmla="*/ 104474529 h 5129"/>
              <a:gd name="T82" fmla="*/ 614712592 w 5806"/>
              <a:gd name="T83" fmla="*/ 94467925 h 5129"/>
              <a:gd name="T84" fmla="*/ 610406163 w 5806"/>
              <a:gd name="T85" fmla="*/ 84676872 h 5129"/>
              <a:gd name="T86" fmla="*/ 605346397 w 5806"/>
              <a:gd name="T87" fmla="*/ 75101044 h 5129"/>
              <a:gd name="T88" fmla="*/ 599640584 w 5806"/>
              <a:gd name="T89" fmla="*/ 65955335 h 5129"/>
              <a:gd name="T90" fmla="*/ 592966194 w 5806"/>
              <a:gd name="T91" fmla="*/ 56917567 h 5129"/>
              <a:gd name="T92" fmla="*/ 549903875 w 5806"/>
              <a:gd name="T93" fmla="*/ 279315503 h 5129"/>
              <a:gd name="T94" fmla="*/ 359138435 w 5806"/>
              <a:gd name="T95" fmla="*/ 55841447 h 5129"/>
              <a:gd name="T96" fmla="*/ 352033238 w 5806"/>
              <a:gd name="T97" fmla="*/ 65417603 h 5129"/>
              <a:gd name="T98" fmla="*/ 345789327 w 5806"/>
              <a:gd name="T99" fmla="*/ 75531492 h 5129"/>
              <a:gd name="T100" fmla="*/ 340406373 w 5806"/>
              <a:gd name="T101" fmla="*/ 85860605 h 5129"/>
              <a:gd name="T102" fmla="*/ 335885033 w 5806"/>
              <a:gd name="T103" fmla="*/ 96619837 h 5129"/>
              <a:gd name="T104" fmla="*/ 332224650 w 5806"/>
              <a:gd name="T105" fmla="*/ 107594622 h 5129"/>
              <a:gd name="T106" fmla="*/ 494353734 w 5806"/>
              <a:gd name="T107" fmla="*/ 297714203 h 5129"/>
              <a:gd name="T108" fmla="*/ 505765032 w 5806"/>
              <a:gd name="T109" fmla="*/ 295885127 h 5129"/>
              <a:gd name="T110" fmla="*/ 517176658 w 5806"/>
              <a:gd name="T111" fmla="*/ 293195155 h 5129"/>
              <a:gd name="T112" fmla="*/ 528265096 w 5806"/>
              <a:gd name="T113" fmla="*/ 289429391 h 5129"/>
              <a:gd name="T114" fmla="*/ 539245915 w 5806"/>
              <a:gd name="T115" fmla="*/ 284803059 h 5129"/>
              <a:gd name="T116" fmla="*/ 549903875 w 5806"/>
              <a:gd name="T117" fmla="*/ 279315503 h 5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806" h="5129">
                <a:moveTo>
                  <a:pt x="2793" y="1346"/>
                </a:moveTo>
                <a:lnTo>
                  <a:pt x="4144" y="2972"/>
                </a:lnTo>
                <a:lnTo>
                  <a:pt x="584" y="5129"/>
                </a:lnTo>
                <a:lnTo>
                  <a:pt x="204" y="4858"/>
                </a:lnTo>
                <a:lnTo>
                  <a:pt x="0" y="4425"/>
                </a:lnTo>
                <a:lnTo>
                  <a:pt x="2793" y="1346"/>
                </a:lnTo>
                <a:close/>
                <a:moveTo>
                  <a:pt x="5487" y="502"/>
                </a:moveTo>
                <a:lnTo>
                  <a:pt x="5487" y="502"/>
                </a:lnTo>
                <a:lnTo>
                  <a:pt x="5464" y="476"/>
                </a:lnTo>
                <a:lnTo>
                  <a:pt x="5441" y="451"/>
                </a:lnTo>
                <a:lnTo>
                  <a:pt x="5417" y="425"/>
                </a:lnTo>
                <a:lnTo>
                  <a:pt x="5394" y="401"/>
                </a:lnTo>
                <a:lnTo>
                  <a:pt x="5369" y="378"/>
                </a:lnTo>
                <a:lnTo>
                  <a:pt x="5344" y="354"/>
                </a:lnTo>
                <a:lnTo>
                  <a:pt x="5319" y="333"/>
                </a:lnTo>
                <a:lnTo>
                  <a:pt x="5293" y="311"/>
                </a:lnTo>
                <a:lnTo>
                  <a:pt x="5267" y="290"/>
                </a:lnTo>
                <a:lnTo>
                  <a:pt x="5240" y="271"/>
                </a:lnTo>
                <a:lnTo>
                  <a:pt x="5214" y="250"/>
                </a:lnTo>
                <a:lnTo>
                  <a:pt x="5186" y="232"/>
                </a:lnTo>
                <a:lnTo>
                  <a:pt x="5159" y="214"/>
                </a:lnTo>
                <a:lnTo>
                  <a:pt x="5130" y="197"/>
                </a:lnTo>
                <a:lnTo>
                  <a:pt x="5102" y="181"/>
                </a:lnTo>
                <a:lnTo>
                  <a:pt x="5073" y="164"/>
                </a:lnTo>
                <a:lnTo>
                  <a:pt x="5044" y="149"/>
                </a:lnTo>
                <a:lnTo>
                  <a:pt x="5015" y="135"/>
                </a:lnTo>
                <a:lnTo>
                  <a:pt x="4985" y="122"/>
                </a:lnTo>
                <a:lnTo>
                  <a:pt x="4955" y="109"/>
                </a:lnTo>
                <a:lnTo>
                  <a:pt x="4925" y="97"/>
                </a:lnTo>
                <a:lnTo>
                  <a:pt x="4895" y="85"/>
                </a:lnTo>
                <a:lnTo>
                  <a:pt x="4864" y="74"/>
                </a:lnTo>
                <a:lnTo>
                  <a:pt x="4834" y="65"/>
                </a:lnTo>
                <a:lnTo>
                  <a:pt x="4803" y="55"/>
                </a:lnTo>
                <a:lnTo>
                  <a:pt x="4772" y="47"/>
                </a:lnTo>
                <a:lnTo>
                  <a:pt x="4740" y="39"/>
                </a:lnTo>
                <a:lnTo>
                  <a:pt x="4709" y="32"/>
                </a:lnTo>
                <a:lnTo>
                  <a:pt x="4677" y="25"/>
                </a:lnTo>
                <a:lnTo>
                  <a:pt x="4645" y="20"/>
                </a:lnTo>
                <a:lnTo>
                  <a:pt x="4613" y="14"/>
                </a:lnTo>
                <a:lnTo>
                  <a:pt x="4581" y="10"/>
                </a:lnTo>
                <a:lnTo>
                  <a:pt x="4549" y="7"/>
                </a:lnTo>
                <a:lnTo>
                  <a:pt x="4518" y="5"/>
                </a:lnTo>
                <a:lnTo>
                  <a:pt x="4486" y="3"/>
                </a:lnTo>
                <a:lnTo>
                  <a:pt x="4453" y="1"/>
                </a:lnTo>
                <a:lnTo>
                  <a:pt x="4420" y="0"/>
                </a:lnTo>
                <a:lnTo>
                  <a:pt x="4388" y="1"/>
                </a:lnTo>
                <a:lnTo>
                  <a:pt x="4356" y="3"/>
                </a:lnTo>
                <a:lnTo>
                  <a:pt x="4324" y="4"/>
                </a:lnTo>
                <a:lnTo>
                  <a:pt x="4292" y="7"/>
                </a:lnTo>
                <a:lnTo>
                  <a:pt x="4260" y="10"/>
                </a:lnTo>
                <a:lnTo>
                  <a:pt x="4227" y="14"/>
                </a:lnTo>
                <a:lnTo>
                  <a:pt x="4195" y="19"/>
                </a:lnTo>
                <a:lnTo>
                  <a:pt x="4164" y="24"/>
                </a:lnTo>
                <a:lnTo>
                  <a:pt x="4132" y="30"/>
                </a:lnTo>
                <a:lnTo>
                  <a:pt x="4100" y="38"/>
                </a:lnTo>
                <a:lnTo>
                  <a:pt x="4069" y="45"/>
                </a:lnTo>
                <a:lnTo>
                  <a:pt x="4037" y="54"/>
                </a:lnTo>
                <a:lnTo>
                  <a:pt x="4006" y="64"/>
                </a:lnTo>
                <a:lnTo>
                  <a:pt x="3974" y="73"/>
                </a:lnTo>
                <a:lnTo>
                  <a:pt x="3943" y="84"/>
                </a:lnTo>
                <a:lnTo>
                  <a:pt x="3912" y="96"/>
                </a:lnTo>
                <a:lnTo>
                  <a:pt x="3882" y="109"/>
                </a:lnTo>
                <a:lnTo>
                  <a:pt x="3852" y="122"/>
                </a:lnTo>
                <a:lnTo>
                  <a:pt x="3821" y="135"/>
                </a:lnTo>
                <a:lnTo>
                  <a:pt x="3792" y="151"/>
                </a:lnTo>
                <a:lnTo>
                  <a:pt x="3762" y="166"/>
                </a:lnTo>
                <a:lnTo>
                  <a:pt x="3733" y="182"/>
                </a:lnTo>
                <a:lnTo>
                  <a:pt x="3703" y="199"/>
                </a:lnTo>
                <a:lnTo>
                  <a:pt x="3675" y="217"/>
                </a:lnTo>
                <a:lnTo>
                  <a:pt x="3646" y="235"/>
                </a:lnTo>
                <a:lnTo>
                  <a:pt x="3619" y="254"/>
                </a:lnTo>
                <a:lnTo>
                  <a:pt x="3591" y="275"/>
                </a:lnTo>
                <a:lnTo>
                  <a:pt x="5362" y="2408"/>
                </a:lnTo>
                <a:lnTo>
                  <a:pt x="5387" y="2385"/>
                </a:lnTo>
                <a:lnTo>
                  <a:pt x="5411" y="2361"/>
                </a:lnTo>
                <a:lnTo>
                  <a:pt x="5434" y="2336"/>
                </a:lnTo>
                <a:lnTo>
                  <a:pt x="5457" y="2311"/>
                </a:lnTo>
                <a:lnTo>
                  <a:pt x="5479" y="2286"/>
                </a:lnTo>
                <a:lnTo>
                  <a:pt x="5501" y="2260"/>
                </a:lnTo>
                <a:lnTo>
                  <a:pt x="5521" y="2234"/>
                </a:lnTo>
                <a:lnTo>
                  <a:pt x="5542" y="2207"/>
                </a:lnTo>
                <a:lnTo>
                  <a:pt x="5561" y="2180"/>
                </a:lnTo>
                <a:lnTo>
                  <a:pt x="5579" y="2152"/>
                </a:lnTo>
                <a:lnTo>
                  <a:pt x="5596" y="2124"/>
                </a:lnTo>
                <a:lnTo>
                  <a:pt x="5613" y="2096"/>
                </a:lnTo>
                <a:lnTo>
                  <a:pt x="5631" y="2068"/>
                </a:lnTo>
                <a:lnTo>
                  <a:pt x="5646" y="2039"/>
                </a:lnTo>
                <a:lnTo>
                  <a:pt x="5661" y="2011"/>
                </a:lnTo>
                <a:lnTo>
                  <a:pt x="5675" y="1981"/>
                </a:lnTo>
                <a:lnTo>
                  <a:pt x="5689" y="1952"/>
                </a:lnTo>
                <a:lnTo>
                  <a:pt x="5701" y="1922"/>
                </a:lnTo>
                <a:lnTo>
                  <a:pt x="5713" y="1892"/>
                </a:lnTo>
                <a:lnTo>
                  <a:pt x="5725" y="1860"/>
                </a:lnTo>
                <a:lnTo>
                  <a:pt x="5736" y="1830"/>
                </a:lnTo>
                <a:lnTo>
                  <a:pt x="5745" y="1799"/>
                </a:lnTo>
                <a:lnTo>
                  <a:pt x="5754" y="1768"/>
                </a:lnTo>
                <a:lnTo>
                  <a:pt x="5762" y="1737"/>
                </a:lnTo>
                <a:lnTo>
                  <a:pt x="5770" y="1706"/>
                </a:lnTo>
                <a:lnTo>
                  <a:pt x="5778" y="1674"/>
                </a:lnTo>
                <a:lnTo>
                  <a:pt x="5784" y="1643"/>
                </a:lnTo>
                <a:lnTo>
                  <a:pt x="5789" y="1611"/>
                </a:lnTo>
                <a:lnTo>
                  <a:pt x="5794" y="1579"/>
                </a:lnTo>
                <a:lnTo>
                  <a:pt x="5798" y="1546"/>
                </a:lnTo>
                <a:lnTo>
                  <a:pt x="5801" y="1515"/>
                </a:lnTo>
                <a:lnTo>
                  <a:pt x="5803" y="1483"/>
                </a:lnTo>
                <a:lnTo>
                  <a:pt x="5805" y="1451"/>
                </a:lnTo>
                <a:lnTo>
                  <a:pt x="5806" y="1419"/>
                </a:lnTo>
                <a:lnTo>
                  <a:pt x="5806" y="1387"/>
                </a:lnTo>
                <a:lnTo>
                  <a:pt x="5806" y="1353"/>
                </a:lnTo>
                <a:lnTo>
                  <a:pt x="5805" y="1321"/>
                </a:lnTo>
                <a:lnTo>
                  <a:pt x="5803" y="1289"/>
                </a:lnTo>
                <a:lnTo>
                  <a:pt x="5801" y="1257"/>
                </a:lnTo>
                <a:lnTo>
                  <a:pt x="5797" y="1225"/>
                </a:lnTo>
                <a:lnTo>
                  <a:pt x="5794" y="1193"/>
                </a:lnTo>
                <a:lnTo>
                  <a:pt x="5788" y="1160"/>
                </a:lnTo>
                <a:lnTo>
                  <a:pt x="5783" y="1129"/>
                </a:lnTo>
                <a:lnTo>
                  <a:pt x="5776" y="1097"/>
                </a:lnTo>
                <a:lnTo>
                  <a:pt x="5769" y="1065"/>
                </a:lnTo>
                <a:lnTo>
                  <a:pt x="5760" y="1034"/>
                </a:lnTo>
                <a:lnTo>
                  <a:pt x="5752" y="1002"/>
                </a:lnTo>
                <a:lnTo>
                  <a:pt x="5743" y="971"/>
                </a:lnTo>
                <a:lnTo>
                  <a:pt x="5732" y="940"/>
                </a:lnTo>
                <a:lnTo>
                  <a:pt x="5722" y="908"/>
                </a:lnTo>
                <a:lnTo>
                  <a:pt x="5710" y="878"/>
                </a:lnTo>
                <a:lnTo>
                  <a:pt x="5697" y="847"/>
                </a:lnTo>
                <a:lnTo>
                  <a:pt x="5684" y="817"/>
                </a:lnTo>
                <a:lnTo>
                  <a:pt x="5670" y="787"/>
                </a:lnTo>
                <a:lnTo>
                  <a:pt x="5655" y="757"/>
                </a:lnTo>
                <a:lnTo>
                  <a:pt x="5639" y="727"/>
                </a:lnTo>
                <a:lnTo>
                  <a:pt x="5623" y="698"/>
                </a:lnTo>
                <a:lnTo>
                  <a:pt x="5606" y="669"/>
                </a:lnTo>
                <a:lnTo>
                  <a:pt x="5588" y="640"/>
                </a:lnTo>
                <a:lnTo>
                  <a:pt x="5570" y="613"/>
                </a:lnTo>
                <a:lnTo>
                  <a:pt x="5550" y="585"/>
                </a:lnTo>
                <a:lnTo>
                  <a:pt x="5530" y="557"/>
                </a:lnTo>
                <a:lnTo>
                  <a:pt x="5508" y="529"/>
                </a:lnTo>
                <a:lnTo>
                  <a:pt x="5487" y="502"/>
                </a:lnTo>
                <a:close/>
                <a:moveTo>
                  <a:pt x="5108" y="2596"/>
                </a:moveTo>
                <a:lnTo>
                  <a:pt x="3360" y="490"/>
                </a:lnTo>
                <a:lnTo>
                  <a:pt x="3336" y="519"/>
                </a:lnTo>
                <a:lnTo>
                  <a:pt x="3313" y="548"/>
                </a:lnTo>
                <a:lnTo>
                  <a:pt x="3292" y="578"/>
                </a:lnTo>
                <a:lnTo>
                  <a:pt x="3270" y="608"/>
                </a:lnTo>
                <a:lnTo>
                  <a:pt x="3250" y="639"/>
                </a:lnTo>
                <a:lnTo>
                  <a:pt x="3230" y="670"/>
                </a:lnTo>
                <a:lnTo>
                  <a:pt x="3212" y="702"/>
                </a:lnTo>
                <a:lnTo>
                  <a:pt x="3194" y="734"/>
                </a:lnTo>
                <a:lnTo>
                  <a:pt x="3178" y="766"/>
                </a:lnTo>
                <a:lnTo>
                  <a:pt x="3162" y="798"/>
                </a:lnTo>
                <a:lnTo>
                  <a:pt x="3147" y="831"/>
                </a:lnTo>
                <a:lnTo>
                  <a:pt x="3133" y="865"/>
                </a:lnTo>
                <a:lnTo>
                  <a:pt x="3120" y="898"/>
                </a:lnTo>
                <a:lnTo>
                  <a:pt x="3107" y="932"/>
                </a:lnTo>
                <a:lnTo>
                  <a:pt x="3096" y="965"/>
                </a:lnTo>
                <a:lnTo>
                  <a:pt x="3086" y="1000"/>
                </a:lnTo>
                <a:lnTo>
                  <a:pt x="4557" y="2772"/>
                </a:lnTo>
                <a:lnTo>
                  <a:pt x="4592" y="2767"/>
                </a:lnTo>
                <a:lnTo>
                  <a:pt x="4627" y="2763"/>
                </a:lnTo>
                <a:lnTo>
                  <a:pt x="4663" y="2757"/>
                </a:lnTo>
                <a:lnTo>
                  <a:pt x="4698" y="2750"/>
                </a:lnTo>
                <a:lnTo>
                  <a:pt x="4733" y="2743"/>
                </a:lnTo>
                <a:lnTo>
                  <a:pt x="4769" y="2734"/>
                </a:lnTo>
                <a:lnTo>
                  <a:pt x="4804" y="2725"/>
                </a:lnTo>
                <a:lnTo>
                  <a:pt x="4838" y="2714"/>
                </a:lnTo>
                <a:lnTo>
                  <a:pt x="4873" y="2702"/>
                </a:lnTo>
                <a:lnTo>
                  <a:pt x="4907" y="2690"/>
                </a:lnTo>
                <a:lnTo>
                  <a:pt x="4941" y="2676"/>
                </a:lnTo>
                <a:lnTo>
                  <a:pt x="4976" y="2662"/>
                </a:lnTo>
                <a:lnTo>
                  <a:pt x="5009" y="2647"/>
                </a:lnTo>
                <a:lnTo>
                  <a:pt x="5042" y="2630"/>
                </a:lnTo>
                <a:lnTo>
                  <a:pt x="5074" y="2614"/>
                </a:lnTo>
                <a:lnTo>
                  <a:pt x="5108" y="25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7" name="KSO_Shape"/>
          <p:cNvSpPr>
            <a:spLocks/>
          </p:cNvSpPr>
          <p:nvPr/>
        </p:nvSpPr>
        <p:spPr bwMode="auto">
          <a:xfrm>
            <a:off x="1222649" y="4472564"/>
            <a:ext cx="581410" cy="501951"/>
          </a:xfrm>
          <a:custGeom>
            <a:avLst/>
            <a:gdLst>
              <a:gd name="T0" fmla="*/ 1814848 w 5325"/>
              <a:gd name="T1" fmla="*/ 1012065 h 4595"/>
              <a:gd name="T2" fmla="*/ 90510 w 5325"/>
              <a:gd name="T3" fmla="*/ 0 h 4595"/>
              <a:gd name="T4" fmla="*/ 0 w 5325"/>
              <a:gd name="T5" fmla="*/ 1012065 h 4595"/>
              <a:gd name="T6" fmla="*/ 459346 w 5325"/>
              <a:gd name="T7" fmla="*/ 1169473 h 4595"/>
              <a:gd name="T8" fmla="*/ 502276 w 5325"/>
              <a:gd name="T9" fmla="*/ 1643845 h 4595"/>
              <a:gd name="T10" fmla="*/ 630349 w 5325"/>
              <a:gd name="T11" fmla="*/ 1169473 h 4595"/>
              <a:gd name="T12" fmla="*/ 1275366 w 5325"/>
              <a:gd name="T13" fmla="*/ 1169473 h 4595"/>
              <a:gd name="T14" fmla="*/ 1403439 w 5325"/>
              <a:gd name="T15" fmla="*/ 1643845 h 4595"/>
              <a:gd name="T16" fmla="*/ 1446011 w 5325"/>
              <a:gd name="T17" fmla="*/ 1169473 h 4595"/>
              <a:gd name="T18" fmla="*/ 1905000 w 5325"/>
              <a:gd name="T19" fmla="*/ 1012065 h 4595"/>
              <a:gd name="T20" fmla="*/ 1653862 w 5325"/>
              <a:gd name="T21" fmla="*/ 977363 h 4595"/>
              <a:gd name="T22" fmla="*/ 1653504 w 5325"/>
              <a:gd name="T23" fmla="*/ 984518 h 4595"/>
              <a:gd name="T24" fmla="*/ 1651000 w 5325"/>
              <a:gd name="T25" fmla="*/ 990958 h 4595"/>
              <a:gd name="T26" fmla="*/ 1648138 w 5325"/>
              <a:gd name="T27" fmla="*/ 996682 h 4595"/>
              <a:gd name="T28" fmla="*/ 1643845 w 5325"/>
              <a:gd name="T29" fmla="*/ 1002048 h 4595"/>
              <a:gd name="T30" fmla="*/ 1638837 w 5325"/>
              <a:gd name="T31" fmla="*/ 1005983 h 4595"/>
              <a:gd name="T32" fmla="*/ 1632755 w 5325"/>
              <a:gd name="T33" fmla="*/ 1009561 h 4595"/>
              <a:gd name="T34" fmla="*/ 1626673 w 5325"/>
              <a:gd name="T35" fmla="*/ 1011349 h 4595"/>
              <a:gd name="T36" fmla="*/ 1619518 w 5325"/>
              <a:gd name="T37" fmla="*/ 1012065 h 4595"/>
              <a:gd name="T38" fmla="*/ 1149439 w 5325"/>
              <a:gd name="T39" fmla="*/ 1012065 h 4595"/>
              <a:gd name="T40" fmla="*/ 1142642 w 5325"/>
              <a:gd name="T41" fmla="*/ 1011349 h 4595"/>
              <a:gd name="T42" fmla="*/ 1135845 w 5325"/>
              <a:gd name="T43" fmla="*/ 1009561 h 4595"/>
              <a:gd name="T44" fmla="*/ 1130121 w 5325"/>
              <a:gd name="T45" fmla="*/ 1005983 h 4595"/>
              <a:gd name="T46" fmla="*/ 1125470 w 5325"/>
              <a:gd name="T47" fmla="*/ 1002048 h 4595"/>
              <a:gd name="T48" fmla="*/ 1120820 w 5325"/>
              <a:gd name="T49" fmla="*/ 996682 h 4595"/>
              <a:gd name="T50" fmla="*/ 1117958 w 5325"/>
              <a:gd name="T51" fmla="*/ 990958 h 4595"/>
              <a:gd name="T52" fmla="*/ 1115811 w 5325"/>
              <a:gd name="T53" fmla="*/ 984518 h 4595"/>
              <a:gd name="T54" fmla="*/ 1115454 w 5325"/>
              <a:gd name="T55" fmla="*/ 977363 h 4595"/>
              <a:gd name="T56" fmla="*/ 1115454 w 5325"/>
              <a:gd name="T57" fmla="*/ 731592 h 4595"/>
              <a:gd name="T58" fmla="*/ 1115811 w 5325"/>
              <a:gd name="T59" fmla="*/ 724437 h 4595"/>
              <a:gd name="T60" fmla="*/ 1117958 w 5325"/>
              <a:gd name="T61" fmla="*/ 718355 h 4595"/>
              <a:gd name="T62" fmla="*/ 1120820 w 5325"/>
              <a:gd name="T63" fmla="*/ 712273 h 4595"/>
              <a:gd name="T64" fmla="*/ 1125470 w 5325"/>
              <a:gd name="T65" fmla="*/ 707265 h 4595"/>
              <a:gd name="T66" fmla="*/ 1130121 w 5325"/>
              <a:gd name="T67" fmla="*/ 702972 h 4595"/>
              <a:gd name="T68" fmla="*/ 1135845 w 5325"/>
              <a:gd name="T69" fmla="*/ 699752 h 4595"/>
              <a:gd name="T70" fmla="*/ 1142642 w 5325"/>
              <a:gd name="T71" fmla="*/ 697606 h 4595"/>
              <a:gd name="T72" fmla="*/ 1149439 w 5325"/>
              <a:gd name="T73" fmla="*/ 697248 h 4595"/>
              <a:gd name="T74" fmla="*/ 1619518 w 5325"/>
              <a:gd name="T75" fmla="*/ 697248 h 4595"/>
              <a:gd name="T76" fmla="*/ 1626673 w 5325"/>
              <a:gd name="T77" fmla="*/ 697606 h 4595"/>
              <a:gd name="T78" fmla="*/ 1632755 w 5325"/>
              <a:gd name="T79" fmla="*/ 699752 h 4595"/>
              <a:gd name="T80" fmla="*/ 1638837 w 5325"/>
              <a:gd name="T81" fmla="*/ 702972 h 4595"/>
              <a:gd name="T82" fmla="*/ 1643845 w 5325"/>
              <a:gd name="T83" fmla="*/ 707265 h 4595"/>
              <a:gd name="T84" fmla="*/ 1648138 w 5325"/>
              <a:gd name="T85" fmla="*/ 712273 h 4595"/>
              <a:gd name="T86" fmla="*/ 1651000 w 5325"/>
              <a:gd name="T87" fmla="*/ 718355 h 4595"/>
              <a:gd name="T88" fmla="*/ 1653504 w 5325"/>
              <a:gd name="T89" fmla="*/ 724437 h 4595"/>
              <a:gd name="T90" fmla="*/ 1653862 w 5325"/>
              <a:gd name="T91" fmla="*/ 731592 h 4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325" h="4595">
                <a:moveTo>
                  <a:pt x="5325" y="2829"/>
                </a:moveTo>
                <a:lnTo>
                  <a:pt x="5073" y="2829"/>
                </a:lnTo>
                <a:lnTo>
                  <a:pt x="5073" y="0"/>
                </a:lnTo>
                <a:lnTo>
                  <a:pt x="253" y="0"/>
                </a:lnTo>
                <a:lnTo>
                  <a:pt x="253" y="2829"/>
                </a:lnTo>
                <a:lnTo>
                  <a:pt x="0" y="2829"/>
                </a:lnTo>
                <a:lnTo>
                  <a:pt x="0" y="3269"/>
                </a:lnTo>
                <a:lnTo>
                  <a:pt x="1284" y="3269"/>
                </a:lnTo>
                <a:lnTo>
                  <a:pt x="926" y="4595"/>
                </a:lnTo>
                <a:lnTo>
                  <a:pt x="1404" y="4595"/>
                </a:lnTo>
                <a:lnTo>
                  <a:pt x="1762" y="3269"/>
                </a:lnTo>
                <a:lnTo>
                  <a:pt x="3565" y="3269"/>
                </a:lnTo>
                <a:lnTo>
                  <a:pt x="3764" y="4009"/>
                </a:lnTo>
                <a:lnTo>
                  <a:pt x="3923" y="4595"/>
                </a:lnTo>
                <a:lnTo>
                  <a:pt x="4400" y="4595"/>
                </a:lnTo>
                <a:lnTo>
                  <a:pt x="4042" y="3269"/>
                </a:lnTo>
                <a:lnTo>
                  <a:pt x="5325" y="3269"/>
                </a:lnTo>
                <a:lnTo>
                  <a:pt x="5325" y="2829"/>
                </a:lnTo>
                <a:close/>
                <a:moveTo>
                  <a:pt x="4623" y="2732"/>
                </a:moveTo>
                <a:lnTo>
                  <a:pt x="4623" y="2732"/>
                </a:lnTo>
                <a:lnTo>
                  <a:pt x="4623" y="2742"/>
                </a:lnTo>
                <a:lnTo>
                  <a:pt x="4622" y="2752"/>
                </a:lnTo>
                <a:lnTo>
                  <a:pt x="4619" y="2760"/>
                </a:lnTo>
                <a:lnTo>
                  <a:pt x="4615" y="2770"/>
                </a:lnTo>
                <a:lnTo>
                  <a:pt x="4612" y="2779"/>
                </a:lnTo>
                <a:lnTo>
                  <a:pt x="4607" y="2786"/>
                </a:lnTo>
                <a:lnTo>
                  <a:pt x="4601" y="2794"/>
                </a:lnTo>
                <a:lnTo>
                  <a:pt x="4595" y="2801"/>
                </a:lnTo>
                <a:lnTo>
                  <a:pt x="4588" y="2807"/>
                </a:lnTo>
                <a:lnTo>
                  <a:pt x="4581" y="2812"/>
                </a:lnTo>
                <a:lnTo>
                  <a:pt x="4573" y="2817"/>
                </a:lnTo>
                <a:lnTo>
                  <a:pt x="4564" y="2822"/>
                </a:lnTo>
                <a:lnTo>
                  <a:pt x="4555" y="2824"/>
                </a:lnTo>
                <a:lnTo>
                  <a:pt x="4547" y="2827"/>
                </a:lnTo>
                <a:lnTo>
                  <a:pt x="4537" y="2828"/>
                </a:lnTo>
                <a:lnTo>
                  <a:pt x="4527" y="2829"/>
                </a:lnTo>
                <a:lnTo>
                  <a:pt x="3213" y="2829"/>
                </a:lnTo>
                <a:lnTo>
                  <a:pt x="3203" y="2828"/>
                </a:lnTo>
                <a:lnTo>
                  <a:pt x="3194" y="2827"/>
                </a:lnTo>
                <a:lnTo>
                  <a:pt x="3185" y="2824"/>
                </a:lnTo>
                <a:lnTo>
                  <a:pt x="3175" y="2822"/>
                </a:lnTo>
                <a:lnTo>
                  <a:pt x="3168" y="2817"/>
                </a:lnTo>
                <a:lnTo>
                  <a:pt x="3159" y="2812"/>
                </a:lnTo>
                <a:lnTo>
                  <a:pt x="3152" y="2807"/>
                </a:lnTo>
                <a:lnTo>
                  <a:pt x="3146" y="2801"/>
                </a:lnTo>
                <a:lnTo>
                  <a:pt x="3140" y="2794"/>
                </a:lnTo>
                <a:lnTo>
                  <a:pt x="3133" y="2786"/>
                </a:lnTo>
                <a:lnTo>
                  <a:pt x="3129" y="2779"/>
                </a:lnTo>
                <a:lnTo>
                  <a:pt x="3125" y="2770"/>
                </a:lnTo>
                <a:lnTo>
                  <a:pt x="3121" y="2760"/>
                </a:lnTo>
                <a:lnTo>
                  <a:pt x="3119" y="2752"/>
                </a:lnTo>
                <a:lnTo>
                  <a:pt x="3118" y="2742"/>
                </a:lnTo>
                <a:lnTo>
                  <a:pt x="3118" y="2732"/>
                </a:lnTo>
                <a:lnTo>
                  <a:pt x="3118" y="2045"/>
                </a:lnTo>
                <a:lnTo>
                  <a:pt x="3118" y="2035"/>
                </a:lnTo>
                <a:lnTo>
                  <a:pt x="3119" y="2025"/>
                </a:lnTo>
                <a:lnTo>
                  <a:pt x="3121" y="2016"/>
                </a:lnTo>
                <a:lnTo>
                  <a:pt x="3125" y="2008"/>
                </a:lnTo>
                <a:lnTo>
                  <a:pt x="3129" y="1999"/>
                </a:lnTo>
                <a:lnTo>
                  <a:pt x="3133" y="1991"/>
                </a:lnTo>
                <a:lnTo>
                  <a:pt x="3140" y="1983"/>
                </a:lnTo>
                <a:lnTo>
                  <a:pt x="3146" y="1977"/>
                </a:lnTo>
                <a:lnTo>
                  <a:pt x="3152" y="1971"/>
                </a:lnTo>
                <a:lnTo>
                  <a:pt x="3159" y="1965"/>
                </a:lnTo>
                <a:lnTo>
                  <a:pt x="3168" y="1960"/>
                </a:lnTo>
                <a:lnTo>
                  <a:pt x="3175" y="1956"/>
                </a:lnTo>
                <a:lnTo>
                  <a:pt x="3185" y="1953"/>
                </a:lnTo>
                <a:lnTo>
                  <a:pt x="3194" y="1950"/>
                </a:lnTo>
                <a:lnTo>
                  <a:pt x="3203" y="1949"/>
                </a:lnTo>
                <a:lnTo>
                  <a:pt x="3213" y="1949"/>
                </a:lnTo>
                <a:lnTo>
                  <a:pt x="4527" y="1949"/>
                </a:lnTo>
                <a:lnTo>
                  <a:pt x="4537" y="1949"/>
                </a:lnTo>
                <a:lnTo>
                  <a:pt x="4547" y="1950"/>
                </a:lnTo>
                <a:lnTo>
                  <a:pt x="4555" y="1953"/>
                </a:lnTo>
                <a:lnTo>
                  <a:pt x="4564" y="1956"/>
                </a:lnTo>
                <a:lnTo>
                  <a:pt x="4573" y="1960"/>
                </a:lnTo>
                <a:lnTo>
                  <a:pt x="4581" y="1965"/>
                </a:lnTo>
                <a:lnTo>
                  <a:pt x="4588" y="1971"/>
                </a:lnTo>
                <a:lnTo>
                  <a:pt x="4595" y="1977"/>
                </a:lnTo>
                <a:lnTo>
                  <a:pt x="4601" y="1983"/>
                </a:lnTo>
                <a:lnTo>
                  <a:pt x="4607" y="1991"/>
                </a:lnTo>
                <a:lnTo>
                  <a:pt x="4612" y="1999"/>
                </a:lnTo>
                <a:lnTo>
                  <a:pt x="4615" y="2008"/>
                </a:lnTo>
                <a:lnTo>
                  <a:pt x="4619" y="2016"/>
                </a:lnTo>
                <a:lnTo>
                  <a:pt x="4622" y="2025"/>
                </a:lnTo>
                <a:lnTo>
                  <a:pt x="4623" y="2035"/>
                </a:lnTo>
                <a:lnTo>
                  <a:pt x="4623" y="2045"/>
                </a:lnTo>
                <a:lnTo>
                  <a:pt x="4623" y="2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33932" y="1693576"/>
            <a:ext cx="2346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机构拥有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顶尖</a:t>
            </a:r>
            <a:r>
              <a:rPr lang="en-US" altLang="zh-CN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94227" y="3657215"/>
            <a:ext cx="2346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机构拥有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73636" y="3657215"/>
            <a:ext cx="2346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机构拥有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顶尖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65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516203" y="269104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5472334" y="3239896"/>
            <a:ext cx="1260000" cy="12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569209" y="3355839"/>
            <a:ext cx="1209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添加文本</a:t>
            </a:r>
          </a:p>
        </p:txBody>
      </p:sp>
      <p:sp>
        <p:nvSpPr>
          <p:cNvPr id="36" name="椭圆 35"/>
          <p:cNvSpPr/>
          <p:nvPr/>
        </p:nvSpPr>
        <p:spPr>
          <a:xfrm>
            <a:off x="6635939" y="1386601"/>
            <a:ext cx="1152000" cy="11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413438" y="5236083"/>
            <a:ext cx="1152000" cy="11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7747189" y="3311343"/>
            <a:ext cx="1152000" cy="11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635938" y="5236084"/>
            <a:ext cx="1152000" cy="11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413439" y="1386601"/>
            <a:ext cx="1152000" cy="11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302189" y="3311342"/>
            <a:ext cx="1152000" cy="11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903851" y="1694835"/>
            <a:ext cx="24955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</a:t>
            </a:r>
            <a:endParaRPr lang="en-US" altLang="zh-CN" sz="2400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981091" y="1694835"/>
            <a:ext cx="24955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</a:t>
            </a:r>
            <a:endParaRPr lang="en-US" altLang="zh-CN" sz="2400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903851" y="5541708"/>
            <a:ext cx="24955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</a:t>
            </a:r>
            <a:endParaRPr lang="en-US" altLang="zh-CN" sz="2400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81091" y="5541708"/>
            <a:ext cx="24955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</a:t>
            </a:r>
            <a:endParaRPr lang="en-US" altLang="zh-CN" sz="2400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74127" y="3614677"/>
            <a:ext cx="2495519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</a:t>
            </a:r>
            <a:endParaRPr lang="en-US" altLang="zh-CN" sz="2400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129662" y="3614677"/>
            <a:ext cx="24955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</a:t>
            </a:r>
            <a:endParaRPr lang="en-US" altLang="zh-CN" sz="2400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1" name="KSO_Shape"/>
          <p:cNvSpPr>
            <a:spLocks noChangeArrowheads="1"/>
          </p:cNvSpPr>
          <p:nvPr/>
        </p:nvSpPr>
        <p:spPr bwMode="auto">
          <a:xfrm>
            <a:off x="6925597" y="1694835"/>
            <a:ext cx="572682" cy="538321"/>
          </a:xfrm>
          <a:custGeom>
            <a:avLst/>
            <a:gdLst>
              <a:gd name="T0" fmla="*/ 186557 w 1993900"/>
              <a:gd name="T1" fmla="*/ 1472016 h 1873250"/>
              <a:gd name="T2" fmla="*/ 1296550 w 1993900"/>
              <a:gd name="T3" fmla="*/ 576666 h 1873250"/>
              <a:gd name="T4" fmla="*/ 1153710 w 1993900"/>
              <a:gd name="T5" fmla="*/ 1135821 h 1873250"/>
              <a:gd name="T6" fmla="*/ 1097106 w 1993900"/>
              <a:gd name="T7" fmla="*/ 797974 h 1873250"/>
              <a:gd name="T8" fmla="*/ 1032144 w 1993900"/>
              <a:gd name="T9" fmla="*/ 704592 h 1873250"/>
              <a:gd name="T10" fmla="*/ 1078871 w 1993900"/>
              <a:gd name="T11" fmla="*/ 694343 h 1873250"/>
              <a:gd name="T12" fmla="*/ 1116861 w 1993900"/>
              <a:gd name="T13" fmla="*/ 676502 h 1873250"/>
              <a:gd name="T14" fmla="*/ 1146872 w 1993900"/>
              <a:gd name="T15" fmla="*/ 652207 h 1873250"/>
              <a:gd name="T16" fmla="*/ 1168526 w 1993900"/>
              <a:gd name="T17" fmla="*/ 620700 h 1873250"/>
              <a:gd name="T18" fmla="*/ 1184861 w 1993900"/>
              <a:gd name="T19" fmla="*/ 576666 h 1873250"/>
              <a:gd name="T20" fmla="*/ 568770 w 1993900"/>
              <a:gd name="T21" fmla="*/ 1239833 h 1873250"/>
              <a:gd name="T22" fmla="*/ 673241 w 1993900"/>
              <a:gd name="T23" fmla="*/ 791901 h 1873250"/>
              <a:gd name="T24" fmla="*/ 568770 w 1993900"/>
              <a:gd name="T25" fmla="*/ 802909 h 1873250"/>
              <a:gd name="T26" fmla="*/ 609419 w 1993900"/>
              <a:gd name="T27" fmla="*/ 698519 h 1873250"/>
              <a:gd name="T28" fmla="*/ 650068 w 1993900"/>
              <a:gd name="T29" fmla="*/ 682954 h 1873250"/>
              <a:gd name="T30" fmla="*/ 682739 w 1993900"/>
              <a:gd name="T31" fmla="*/ 660938 h 1873250"/>
              <a:gd name="T32" fmla="*/ 707052 w 1993900"/>
              <a:gd name="T33" fmla="*/ 632088 h 1873250"/>
              <a:gd name="T34" fmla="*/ 724147 w 1993900"/>
              <a:gd name="T35" fmla="*/ 596405 h 1873250"/>
              <a:gd name="T36" fmla="*/ 214659 w 1993900"/>
              <a:gd name="T37" fmla="*/ 266708 h 1873250"/>
              <a:gd name="T38" fmla="*/ 171803 w 1993900"/>
              <a:gd name="T39" fmla="*/ 295920 h 1873250"/>
              <a:gd name="T40" fmla="*/ 151323 w 1993900"/>
              <a:gd name="T41" fmla="*/ 344102 h 1873250"/>
              <a:gd name="T42" fmla="*/ 158150 w 1993900"/>
              <a:gd name="T43" fmla="*/ 1583935 h 1873250"/>
              <a:gd name="T44" fmla="*/ 190766 w 1993900"/>
              <a:gd name="T45" fmla="*/ 1623770 h 1873250"/>
              <a:gd name="T46" fmla="*/ 241586 w 1993900"/>
              <a:gd name="T47" fmla="*/ 1639325 h 1873250"/>
              <a:gd name="T48" fmla="*/ 1706270 w 1993900"/>
              <a:gd name="T49" fmla="*/ 1627944 h 1873250"/>
              <a:gd name="T50" fmla="*/ 1743058 w 1993900"/>
              <a:gd name="T51" fmla="*/ 1591902 h 1873250"/>
              <a:gd name="T52" fmla="*/ 1754056 w 1993900"/>
              <a:gd name="T53" fmla="*/ 353207 h 1873250"/>
              <a:gd name="T54" fmla="*/ 1738127 w 1993900"/>
              <a:gd name="T55" fmla="*/ 302749 h 1873250"/>
              <a:gd name="T56" fmla="*/ 1698306 w 1993900"/>
              <a:gd name="T57" fmla="*/ 269743 h 1873250"/>
              <a:gd name="T58" fmla="*/ 1541294 w 1993900"/>
              <a:gd name="T59" fmla="*/ 323995 h 1873250"/>
              <a:gd name="T60" fmla="*/ 334125 w 1993900"/>
              <a:gd name="T61" fmla="*/ 262534 h 1873250"/>
              <a:gd name="T62" fmla="*/ 1334979 w 1993900"/>
              <a:gd name="T63" fmla="*/ 206006 h 1873250"/>
              <a:gd name="T64" fmla="*/ 1663414 w 1993900"/>
              <a:gd name="T65" fmla="*/ 111160 h 1873250"/>
              <a:gd name="T66" fmla="*/ 1735094 w 1993900"/>
              <a:gd name="T67" fmla="*/ 122162 h 1873250"/>
              <a:gd name="T68" fmla="*/ 1798429 w 1993900"/>
              <a:gd name="T69" fmla="*/ 152513 h 1873250"/>
              <a:gd name="T70" fmla="*/ 1849629 w 1993900"/>
              <a:gd name="T71" fmla="*/ 199557 h 1873250"/>
              <a:gd name="T72" fmla="*/ 1886037 w 1993900"/>
              <a:gd name="T73" fmla="*/ 259120 h 1873250"/>
              <a:gd name="T74" fmla="*/ 1903862 w 1993900"/>
              <a:gd name="T75" fmla="*/ 328927 h 1873250"/>
              <a:gd name="T76" fmla="*/ 1902346 w 1993900"/>
              <a:gd name="T77" fmla="*/ 1585453 h 1873250"/>
              <a:gd name="T78" fmla="*/ 1881107 w 1993900"/>
              <a:gd name="T79" fmla="*/ 1653362 h 1873250"/>
              <a:gd name="T80" fmla="*/ 1842044 w 1993900"/>
              <a:gd name="T81" fmla="*/ 1711029 h 1873250"/>
              <a:gd name="T82" fmla="*/ 1788568 w 1993900"/>
              <a:gd name="T83" fmla="*/ 1755417 h 1873250"/>
              <a:gd name="T84" fmla="*/ 1723716 w 1993900"/>
              <a:gd name="T85" fmla="*/ 1782733 h 1873250"/>
              <a:gd name="T86" fmla="*/ 241586 w 1993900"/>
              <a:gd name="T87" fmla="*/ 1790700 h 1873250"/>
              <a:gd name="T88" fmla="*/ 169906 w 1993900"/>
              <a:gd name="T89" fmla="*/ 1779698 h 1873250"/>
              <a:gd name="T90" fmla="*/ 106191 w 1993900"/>
              <a:gd name="T91" fmla="*/ 1748968 h 1873250"/>
              <a:gd name="T92" fmla="*/ 54992 w 1993900"/>
              <a:gd name="T93" fmla="*/ 1702303 h 1873250"/>
              <a:gd name="T94" fmla="*/ 18963 w 1993900"/>
              <a:gd name="T95" fmla="*/ 1642740 h 1873250"/>
              <a:gd name="T96" fmla="*/ 1138 w 1993900"/>
              <a:gd name="T97" fmla="*/ 1573312 h 1873250"/>
              <a:gd name="T98" fmla="*/ 2655 w 1993900"/>
              <a:gd name="T99" fmla="*/ 316408 h 1873250"/>
              <a:gd name="T100" fmla="*/ 23514 w 1993900"/>
              <a:gd name="T101" fmla="*/ 248497 h 1873250"/>
              <a:gd name="T102" fmla="*/ 62577 w 1993900"/>
              <a:gd name="T103" fmla="*/ 190451 h 1873250"/>
              <a:gd name="T104" fmla="*/ 116432 w 1993900"/>
              <a:gd name="T105" fmla="*/ 146064 h 1873250"/>
              <a:gd name="T106" fmla="*/ 181284 w 1993900"/>
              <a:gd name="T107" fmla="*/ 118748 h 1873250"/>
              <a:gd name="T108" fmla="*/ 363706 w 1993900"/>
              <a:gd name="T109" fmla="*/ 111160 h 18732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93900" h="1873250">
                <a:moveTo>
                  <a:pt x="195263" y="1631950"/>
                </a:moveTo>
                <a:lnTo>
                  <a:pt x="1766888" y="1631950"/>
                </a:lnTo>
                <a:lnTo>
                  <a:pt x="1766888" y="1663700"/>
                </a:lnTo>
                <a:lnTo>
                  <a:pt x="195263" y="1663700"/>
                </a:lnTo>
                <a:lnTo>
                  <a:pt x="195263" y="1631950"/>
                </a:lnTo>
                <a:close/>
                <a:moveTo>
                  <a:pt x="195263" y="1539875"/>
                </a:moveTo>
                <a:lnTo>
                  <a:pt x="1766888" y="1539875"/>
                </a:lnTo>
                <a:lnTo>
                  <a:pt x="1766888" y="1570038"/>
                </a:lnTo>
                <a:lnTo>
                  <a:pt x="195263" y="1570038"/>
                </a:lnTo>
                <a:lnTo>
                  <a:pt x="195263" y="1539875"/>
                </a:lnTo>
                <a:close/>
                <a:moveTo>
                  <a:pt x="1240155" y="603250"/>
                </a:moveTo>
                <a:lnTo>
                  <a:pt x="1357056" y="603250"/>
                </a:lnTo>
                <a:lnTo>
                  <a:pt x="1357056" y="1188182"/>
                </a:lnTo>
                <a:lnTo>
                  <a:pt x="1493838" y="1188182"/>
                </a:lnTo>
                <a:lnTo>
                  <a:pt x="1493838" y="1296988"/>
                </a:lnTo>
                <a:lnTo>
                  <a:pt x="1071563" y="1296988"/>
                </a:lnTo>
                <a:lnTo>
                  <a:pt x="1071563" y="1188182"/>
                </a:lnTo>
                <a:lnTo>
                  <a:pt x="1207550" y="1188182"/>
                </a:lnTo>
                <a:lnTo>
                  <a:pt x="1207550" y="820068"/>
                </a:lnTo>
                <a:lnTo>
                  <a:pt x="1201586" y="822053"/>
                </a:lnTo>
                <a:lnTo>
                  <a:pt x="1194826" y="824833"/>
                </a:lnTo>
                <a:lnTo>
                  <a:pt x="1180909" y="828407"/>
                </a:lnTo>
                <a:lnTo>
                  <a:pt x="1165402" y="831981"/>
                </a:lnTo>
                <a:lnTo>
                  <a:pt x="1148304" y="834760"/>
                </a:lnTo>
                <a:lnTo>
                  <a:pt x="1130809" y="837143"/>
                </a:lnTo>
                <a:lnTo>
                  <a:pt x="1111723" y="838732"/>
                </a:lnTo>
                <a:lnTo>
                  <a:pt x="1091842" y="839526"/>
                </a:lnTo>
                <a:lnTo>
                  <a:pt x="1071563" y="839923"/>
                </a:lnTo>
                <a:lnTo>
                  <a:pt x="1071563" y="738265"/>
                </a:lnTo>
                <a:lnTo>
                  <a:pt x="1080311" y="737073"/>
                </a:lnTo>
                <a:lnTo>
                  <a:pt x="1089456" y="735882"/>
                </a:lnTo>
                <a:lnTo>
                  <a:pt x="1097806" y="734294"/>
                </a:lnTo>
                <a:lnTo>
                  <a:pt x="1106156" y="732705"/>
                </a:lnTo>
                <a:lnTo>
                  <a:pt x="1114109" y="730720"/>
                </a:lnTo>
                <a:lnTo>
                  <a:pt x="1121664" y="728734"/>
                </a:lnTo>
                <a:lnTo>
                  <a:pt x="1129218" y="726352"/>
                </a:lnTo>
                <a:lnTo>
                  <a:pt x="1136376" y="723969"/>
                </a:lnTo>
                <a:lnTo>
                  <a:pt x="1143931" y="720792"/>
                </a:lnTo>
                <a:lnTo>
                  <a:pt x="1150690" y="718012"/>
                </a:lnTo>
                <a:lnTo>
                  <a:pt x="1156654" y="714438"/>
                </a:lnTo>
                <a:lnTo>
                  <a:pt x="1163016" y="711262"/>
                </a:lnTo>
                <a:lnTo>
                  <a:pt x="1168981" y="707688"/>
                </a:lnTo>
                <a:lnTo>
                  <a:pt x="1174945" y="704114"/>
                </a:lnTo>
                <a:lnTo>
                  <a:pt x="1180512" y="699746"/>
                </a:lnTo>
                <a:lnTo>
                  <a:pt x="1186079" y="695775"/>
                </a:lnTo>
                <a:lnTo>
                  <a:pt x="1191248" y="691407"/>
                </a:lnTo>
                <a:lnTo>
                  <a:pt x="1195621" y="686641"/>
                </a:lnTo>
                <a:lnTo>
                  <a:pt x="1200393" y="682273"/>
                </a:lnTo>
                <a:lnTo>
                  <a:pt x="1204767" y="677111"/>
                </a:lnTo>
                <a:lnTo>
                  <a:pt x="1208743" y="671551"/>
                </a:lnTo>
                <a:lnTo>
                  <a:pt x="1213117" y="666389"/>
                </a:lnTo>
                <a:lnTo>
                  <a:pt x="1216298" y="661227"/>
                </a:lnTo>
                <a:lnTo>
                  <a:pt x="1220274" y="655270"/>
                </a:lnTo>
                <a:lnTo>
                  <a:pt x="1223057" y="649314"/>
                </a:lnTo>
                <a:lnTo>
                  <a:pt x="1226636" y="643357"/>
                </a:lnTo>
                <a:lnTo>
                  <a:pt x="1229022" y="637003"/>
                </a:lnTo>
                <a:lnTo>
                  <a:pt x="1231407" y="630650"/>
                </a:lnTo>
                <a:lnTo>
                  <a:pt x="1234191" y="623899"/>
                </a:lnTo>
                <a:lnTo>
                  <a:pt x="1236179" y="617148"/>
                </a:lnTo>
                <a:lnTo>
                  <a:pt x="1240155" y="603250"/>
                </a:lnTo>
                <a:close/>
                <a:moveTo>
                  <a:pt x="763507" y="603250"/>
                </a:moveTo>
                <a:lnTo>
                  <a:pt x="880806" y="603250"/>
                </a:lnTo>
                <a:lnTo>
                  <a:pt x="880806" y="1188182"/>
                </a:lnTo>
                <a:lnTo>
                  <a:pt x="1017588" y="1188182"/>
                </a:lnTo>
                <a:lnTo>
                  <a:pt x="1017588" y="1296988"/>
                </a:lnTo>
                <a:lnTo>
                  <a:pt x="595313" y="1296988"/>
                </a:lnTo>
                <a:lnTo>
                  <a:pt x="595313" y="1188182"/>
                </a:lnTo>
                <a:lnTo>
                  <a:pt x="731300" y="1188182"/>
                </a:lnTo>
                <a:lnTo>
                  <a:pt x="731300" y="820068"/>
                </a:lnTo>
                <a:lnTo>
                  <a:pt x="725336" y="822053"/>
                </a:lnTo>
                <a:lnTo>
                  <a:pt x="718576" y="824833"/>
                </a:lnTo>
                <a:lnTo>
                  <a:pt x="704659" y="828407"/>
                </a:lnTo>
                <a:lnTo>
                  <a:pt x="688754" y="831981"/>
                </a:lnTo>
                <a:lnTo>
                  <a:pt x="672054" y="834760"/>
                </a:lnTo>
                <a:lnTo>
                  <a:pt x="654161" y="837143"/>
                </a:lnTo>
                <a:lnTo>
                  <a:pt x="635473" y="838732"/>
                </a:lnTo>
                <a:lnTo>
                  <a:pt x="615592" y="839526"/>
                </a:lnTo>
                <a:lnTo>
                  <a:pt x="595313" y="839923"/>
                </a:lnTo>
                <a:lnTo>
                  <a:pt x="595313" y="738265"/>
                </a:lnTo>
                <a:lnTo>
                  <a:pt x="604061" y="737073"/>
                </a:lnTo>
                <a:lnTo>
                  <a:pt x="612809" y="735882"/>
                </a:lnTo>
                <a:lnTo>
                  <a:pt x="621159" y="734294"/>
                </a:lnTo>
                <a:lnTo>
                  <a:pt x="629906" y="732705"/>
                </a:lnTo>
                <a:lnTo>
                  <a:pt x="637859" y="730720"/>
                </a:lnTo>
                <a:lnTo>
                  <a:pt x="645414" y="728734"/>
                </a:lnTo>
                <a:lnTo>
                  <a:pt x="652968" y="726352"/>
                </a:lnTo>
                <a:lnTo>
                  <a:pt x="660126" y="723969"/>
                </a:lnTo>
                <a:lnTo>
                  <a:pt x="667283" y="720792"/>
                </a:lnTo>
                <a:lnTo>
                  <a:pt x="674042" y="718012"/>
                </a:lnTo>
                <a:lnTo>
                  <a:pt x="680404" y="714438"/>
                </a:lnTo>
                <a:lnTo>
                  <a:pt x="686766" y="711262"/>
                </a:lnTo>
                <a:lnTo>
                  <a:pt x="692731" y="707688"/>
                </a:lnTo>
                <a:lnTo>
                  <a:pt x="698695" y="704114"/>
                </a:lnTo>
                <a:lnTo>
                  <a:pt x="704262" y="699746"/>
                </a:lnTo>
                <a:lnTo>
                  <a:pt x="709431" y="695775"/>
                </a:lnTo>
                <a:lnTo>
                  <a:pt x="714600" y="691407"/>
                </a:lnTo>
                <a:lnTo>
                  <a:pt x="719371" y="686641"/>
                </a:lnTo>
                <a:lnTo>
                  <a:pt x="724143" y="682273"/>
                </a:lnTo>
                <a:lnTo>
                  <a:pt x="728119" y="677111"/>
                </a:lnTo>
                <a:lnTo>
                  <a:pt x="732493" y="671551"/>
                </a:lnTo>
                <a:lnTo>
                  <a:pt x="736469" y="666389"/>
                </a:lnTo>
                <a:lnTo>
                  <a:pt x="740048" y="661227"/>
                </a:lnTo>
                <a:lnTo>
                  <a:pt x="744024" y="655270"/>
                </a:lnTo>
                <a:lnTo>
                  <a:pt x="746807" y="649314"/>
                </a:lnTo>
                <a:lnTo>
                  <a:pt x="749988" y="643357"/>
                </a:lnTo>
                <a:lnTo>
                  <a:pt x="752772" y="637003"/>
                </a:lnTo>
                <a:lnTo>
                  <a:pt x="755157" y="630650"/>
                </a:lnTo>
                <a:lnTo>
                  <a:pt x="757941" y="623899"/>
                </a:lnTo>
                <a:lnTo>
                  <a:pt x="759929" y="617148"/>
                </a:lnTo>
                <a:lnTo>
                  <a:pt x="763507" y="603250"/>
                </a:lnTo>
                <a:close/>
                <a:moveTo>
                  <a:pt x="252860" y="274637"/>
                </a:moveTo>
                <a:lnTo>
                  <a:pt x="243333" y="275431"/>
                </a:lnTo>
                <a:lnTo>
                  <a:pt x="233806" y="276622"/>
                </a:lnTo>
                <a:lnTo>
                  <a:pt x="224676" y="279003"/>
                </a:lnTo>
                <a:lnTo>
                  <a:pt x="216340" y="282178"/>
                </a:lnTo>
                <a:lnTo>
                  <a:pt x="207607" y="286147"/>
                </a:lnTo>
                <a:lnTo>
                  <a:pt x="199668" y="290909"/>
                </a:lnTo>
                <a:lnTo>
                  <a:pt x="192523" y="296465"/>
                </a:lnTo>
                <a:lnTo>
                  <a:pt x="185774" y="302815"/>
                </a:lnTo>
                <a:lnTo>
                  <a:pt x="179820" y="309562"/>
                </a:lnTo>
                <a:lnTo>
                  <a:pt x="174263" y="316706"/>
                </a:lnTo>
                <a:lnTo>
                  <a:pt x="169499" y="324644"/>
                </a:lnTo>
                <a:lnTo>
                  <a:pt x="165530" y="332581"/>
                </a:lnTo>
                <a:lnTo>
                  <a:pt x="162354" y="341312"/>
                </a:lnTo>
                <a:lnTo>
                  <a:pt x="159972" y="350837"/>
                </a:lnTo>
                <a:lnTo>
                  <a:pt x="158385" y="359965"/>
                </a:lnTo>
                <a:lnTo>
                  <a:pt x="157988" y="369490"/>
                </a:lnTo>
                <a:lnTo>
                  <a:pt x="157988" y="1619647"/>
                </a:lnTo>
                <a:lnTo>
                  <a:pt x="158385" y="1629569"/>
                </a:lnTo>
                <a:lnTo>
                  <a:pt x="159972" y="1639094"/>
                </a:lnTo>
                <a:lnTo>
                  <a:pt x="162354" y="1647825"/>
                </a:lnTo>
                <a:lnTo>
                  <a:pt x="165530" y="1656953"/>
                </a:lnTo>
                <a:lnTo>
                  <a:pt x="169499" y="1665288"/>
                </a:lnTo>
                <a:lnTo>
                  <a:pt x="174263" y="1672828"/>
                </a:lnTo>
                <a:lnTo>
                  <a:pt x="179820" y="1679972"/>
                </a:lnTo>
                <a:lnTo>
                  <a:pt x="185774" y="1686719"/>
                </a:lnTo>
                <a:lnTo>
                  <a:pt x="192523" y="1693069"/>
                </a:lnTo>
                <a:lnTo>
                  <a:pt x="199668" y="1698625"/>
                </a:lnTo>
                <a:lnTo>
                  <a:pt x="207607" y="1702991"/>
                </a:lnTo>
                <a:lnTo>
                  <a:pt x="216340" y="1707356"/>
                </a:lnTo>
                <a:lnTo>
                  <a:pt x="224676" y="1710531"/>
                </a:lnTo>
                <a:lnTo>
                  <a:pt x="233806" y="1712913"/>
                </a:lnTo>
                <a:lnTo>
                  <a:pt x="243333" y="1714103"/>
                </a:lnTo>
                <a:lnTo>
                  <a:pt x="252860" y="1714897"/>
                </a:lnTo>
                <a:lnTo>
                  <a:pt x="1741040" y="1714897"/>
                </a:lnTo>
                <a:lnTo>
                  <a:pt x="1750567" y="1714103"/>
                </a:lnTo>
                <a:lnTo>
                  <a:pt x="1759697" y="1712913"/>
                </a:lnTo>
                <a:lnTo>
                  <a:pt x="1769224" y="1710531"/>
                </a:lnTo>
                <a:lnTo>
                  <a:pt x="1777560" y="1707356"/>
                </a:lnTo>
                <a:lnTo>
                  <a:pt x="1785896" y="1702991"/>
                </a:lnTo>
                <a:lnTo>
                  <a:pt x="1794232" y="1698625"/>
                </a:lnTo>
                <a:lnTo>
                  <a:pt x="1801377" y="1693069"/>
                </a:lnTo>
                <a:lnTo>
                  <a:pt x="1808126" y="1686719"/>
                </a:lnTo>
                <a:lnTo>
                  <a:pt x="1813683" y="1679972"/>
                </a:lnTo>
                <a:lnTo>
                  <a:pt x="1819240" y="1672828"/>
                </a:lnTo>
                <a:lnTo>
                  <a:pt x="1824401" y="1665288"/>
                </a:lnTo>
                <a:lnTo>
                  <a:pt x="1828370" y="1656953"/>
                </a:lnTo>
                <a:lnTo>
                  <a:pt x="1831546" y="1647825"/>
                </a:lnTo>
                <a:lnTo>
                  <a:pt x="1833531" y="1639094"/>
                </a:lnTo>
                <a:lnTo>
                  <a:pt x="1835516" y="1629569"/>
                </a:lnTo>
                <a:lnTo>
                  <a:pt x="1835912" y="1619647"/>
                </a:lnTo>
                <a:lnTo>
                  <a:pt x="1835912" y="369490"/>
                </a:lnTo>
                <a:lnTo>
                  <a:pt x="1835516" y="359965"/>
                </a:lnTo>
                <a:lnTo>
                  <a:pt x="1833531" y="350837"/>
                </a:lnTo>
                <a:lnTo>
                  <a:pt x="1831546" y="341312"/>
                </a:lnTo>
                <a:lnTo>
                  <a:pt x="1828370" y="332581"/>
                </a:lnTo>
                <a:lnTo>
                  <a:pt x="1824401" y="324644"/>
                </a:lnTo>
                <a:lnTo>
                  <a:pt x="1819240" y="316706"/>
                </a:lnTo>
                <a:lnTo>
                  <a:pt x="1813683" y="309562"/>
                </a:lnTo>
                <a:lnTo>
                  <a:pt x="1808126" y="302815"/>
                </a:lnTo>
                <a:lnTo>
                  <a:pt x="1801377" y="296465"/>
                </a:lnTo>
                <a:lnTo>
                  <a:pt x="1794232" y="290909"/>
                </a:lnTo>
                <a:lnTo>
                  <a:pt x="1785896" y="286147"/>
                </a:lnTo>
                <a:lnTo>
                  <a:pt x="1777560" y="282178"/>
                </a:lnTo>
                <a:lnTo>
                  <a:pt x="1769224" y="279003"/>
                </a:lnTo>
                <a:lnTo>
                  <a:pt x="1759697" y="276622"/>
                </a:lnTo>
                <a:lnTo>
                  <a:pt x="1750567" y="275431"/>
                </a:lnTo>
                <a:lnTo>
                  <a:pt x="1741040" y="274637"/>
                </a:lnTo>
                <a:lnTo>
                  <a:pt x="1613221" y="274637"/>
                </a:lnTo>
                <a:lnTo>
                  <a:pt x="1613221" y="338931"/>
                </a:lnTo>
                <a:lnTo>
                  <a:pt x="1366316" y="338931"/>
                </a:lnTo>
                <a:lnTo>
                  <a:pt x="1366316" y="274637"/>
                </a:lnTo>
                <a:lnTo>
                  <a:pt x="596622" y="274637"/>
                </a:lnTo>
                <a:lnTo>
                  <a:pt x="596622" y="338931"/>
                </a:lnTo>
                <a:lnTo>
                  <a:pt x="349717" y="338931"/>
                </a:lnTo>
                <a:lnTo>
                  <a:pt x="349717" y="274637"/>
                </a:lnTo>
                <a:lnTo>
                  <a:pt x="252860" y="274637"/>
                </a:lnTo>
                <a:close/>
                <a:moveTo>
                  <a:pt x="442207" y="0"/>
                </a:moveTo>
                <a:lnTo>
                  <a:pt x="565660" y="0"/>
                </a:lnTo>
                <a:lnTo>
                  <a:pt x="565660" y="116284"/>
                </a:lnTo>
                <a:lnTo>
                  <a:pt x="1397278" y="116284"/>
                </a:lnTo>
                <a:lnTo>
                  <a:pt x="1397278" y="215503"/>
                </a:lnTo>
                <a:lnTo>
                  <a:pt x="1397278" y="307975"/>
                </a:lnTo>
                <a:lnTo>
                  <a:pt x="1461188" y="307975"/>
                </a:lnTo>
                <a:lnTo>
                  <a:pt x="1461188" y="0"/>
                </a:lnTo>
                <a:lnTo>
                  <a:pt x="1551296" y="0"/>
                </a:lnTo>
                <a:lnTo>
                  <a:pt x="1551296" y="116284"/>
                </a:lnTo>
                <a:lnTo>
                  <a:pt x="1741040" y="116284"/>
                </a:lnTo>
                <a:lnTo>
                  <a:pt x="1754140" y="116681"/>
                </a:lnTo>
                <a:lnTo>
                  <a:pt x="1766446" y="117475"/>
                </a:lnTo>
                <a:lnTo>
                  <a:pt x="1779148" y="119062"/>
                </a:lnTo>
                <a:lnTo>
                  <a:pt x="1791851" y="121840"/>
                </a:lnTo>
                <a:lnTo>
                  <a:pt x="1804156" y="124222"/>
                </a:lnTo>
                <a:lnTo>
                  <a:pt x="1816065" y="127794"/>
                </a:lnTo>
                <a:lnTo>
                  <a:pt x="1827973" y="131762"/>
                </a:lnTo>
                <a:lnTo>
                  <a:pt x="1839088" y="136525"/>
                </a:lnTo>
                <a:lnTo>
                  <a:pt x="1850600" y="141684"/>
                </a:lnTo>
                <a:lnTo>
                  <a:pt x="1861318" y="147240"/>
                </a:lnTo>
                <a:lnTo>
                  <a:pt x="1872035" y="152797"/>
                </a:lnTo>
                <a:lnTo>
                  <a:pt x="1882356" y="159544"/>
                </a:lnTo>
                <a:lnTo>
                  <a:pt x="1892280" y="167084"/>
                </a:lnTo>
                <a:lnTo>
                  <a:pt x="1901807" y="174228"/>
                </a:lnTo>
                <a:lnTo>
                  <a:pt x="1911334" y="182165"/>
                </a:lnTo>
                <a:lnTo>
                  <a:pt x="1919670" y="190500"/>
                </a:lnTo>
                <a:lnTo>
                  <a:pt x="1928006" y="199231"/>
                </a:lnTo>
                <a:lnTo>
                  <a:pt x="1935945" y="208756"/>
                </a:lnTo>
                <a:lnTo>
                  <a:pt x="1943884" y="218281"/>
                </a:lnTo>
                <a:lnTo>
                  <a:pt x="1951029" y="228203"/>
                </a:lnTo>
                <a:lnTo>
                  <a:pt x="1957380" y="238125"/>
                </a:lnTo>
                <a:lnTo>
                  <a:pt x="1963732" y="249237"/>
                </a:lnTo>
                <a:lnTo>
                  <a:pt x="1968892" y="259953"/>
                </a:lnTo>
                <a:lnTo>
                  <a:pt x="1974052" y="271065"/>
                </a:lnTo>
                <a:lnTo>
                  <a:pt x="1978816" y="282575"/>
                </a:lnTo>
                <a:lnTo>
                  <a:pt x="1982389" y="294084"/>
                </a:lnTo>
                <a:lnTo>
                  <a:pt x="1985961" y="306387"/>
                </a:lnTo>
                <a:lnTo>
                  <a:pt x="1988740" y="318690"/>
                </a:lnTo>
                <a:lnTo>
                  <a:pt x="1991122" y="330994"/>
                </a:lnTo>
                <a:lnTo>
                  <a:pt x="1992709" y="344090"/>
                </a:lnTo>
                <a:lnTo>
                  <a:pt x="1993503" y="356790"/>
                </a:lnTo>
                <a:lnTo>
                  <a:pt x="1993900" y="369490"/>
                </a:lnTo>
                <a:lnTo>
                  <a:pt x="1993900" y="1619647"/>
                </a:lnTo>
                <a:lnTo>
                  <a:pt x="1993503" y="1632744"/>
                </a:lnTo>
                <a:lnTo>
                  <a:pt x="1992709" y="1645841"/>
                </a:lnTo>
                <a:lnTo>
                  <a:pt x="1991122" y="1658541"/>
                </a:lnTo>
                <a:lnTo>
                  <a:pt x="1988740" y="1670844"/>
                </a:lnTo>
                <a:lnTo>
                  <a:pt x="1985961" y="1682750"/>
                </a:lnTo>
                <a:lnTo>
                  <a:pt x="1982389" y="1695053"/>
                </a:lnTo>
                <a:lnTo>
                  <a:pt x="1978816" y="1706960"/>
                </a:lnTo>
                <a:lnTo>
                  <a:pt x="1974052" y="1718469"/>
                </a:lnTo>
                <a:lnTo>
                  <a:pt x="1968892" y="1729581"/>
                </a:lnTo>
                <a:lnTo>
                  <a:pt x="1963732" y="1740694"/>
                </a:lnTo>
                <a:lnTo>
                  <a:pt x="1957380" y="1751410"/>
                </a:lnTo>
                <a:lnTo>
                  <a:pt x="1951029" y="1761331"/>
                </a:lnTo>
                <a:lnTo>
                  <a:pt x="1943884" y="1771650"/>
                </a:lnTo>
                <a:lnTo>
                  <a:pt x="1935945" y="1780778"/>
                </a:lnTo>
                <a:lnTo>
                  <a:pt x="1928006" y="1789906"/>
                </a:lnTo>
                <a:lnTo>
                  <a:pt x="1919670" y="1799035"/>
                </a:lnTo>
                <a:lnTo>
                  <a:pt x="1911334" y="1807369"/>
                </a:lnTo>
                <a:lnTo>
                  <a:pt x="1901807" y="1815306"/>
                </a:lnTo>
                <a:lnTo>
                  <a:pt x="1892280" y="1822847"/>
                </a:lnTo>
                <a:lnTo>
                  <a:pt x="1882356" y="1829594"/>
                </a:lnTo>
                <a:lnTo>
                  <a:pt x="1872035" y="1836341"/>
                </a:lnTo>
                <a:lnTo>
                  <a:pt x="1861318" y="1842294"/>
                </a:lnTo>
                <a:lnTo>
                  <a:pt x="1850600" y="1848247"/>
                </a:lnTo>
                <a:lnTo>
                  <a:pt x="1839088" y="1853406"/>
                </a:lnTo>
                <a:lnTo>
                  <a:pt x="1827973" y="1857375"/>
                </a:lnTo>
                <a:lnTo>
                  <a:pt x="1816065" y="1861741"/>
                </a:lnTo>
                <a:lnTo>
                  <a:pt x="1804156" y="1864916"/>
                </a:lnTo>
                <a:lnTo>
                  <a:pt x="1791851" y="1868091"/>
                </a:lnTo>
                <a:lnTo>
                  <a:pt x="1779148" y="1870075"/>
                </a:lnTo>
                <a:lnTo>
                  <a:pt x="1766446" y="1871663"/>
                </a:lnTo>
                <a:lnTo>
                  <a:pt x="1754140" y="1872456"/>
                </a:lnTo>
                <a:lnTo>
                  <a:pt x="1741040" y="1873250"/>
                </a:lnTo>
                <a:lnTo>
                  <a:pt x="252860" y="1873250"/>
                </a:lnTo>
                <a:lnTo>
                  <a:pt x="239760" y="1872456"/>
                </a:lnTo>
                <a:lnTo>
                  <a:pt x="227058" y="1871663"/>
                </a:lnTo>
                <a:lnTo>
                  <a:pt x="214355" y="1870075"/>
                </a:lnTo>
                <a:lnTo>
                  <a:pt x="201653" y="1868091"/>
                </a:lnTo>
                <a:lnTo>
                  <a:pt x="189744" y="1864916"/>
                </a:lnTo>
                <a:lnTo>
                  <a:pt x="177835" y="1861741"/>
                </a:lnTo>
                <a:lnTo>
                  <a:pt x="165927" y="1857375"/>
                </a:lnTo>
                <a:lnTo>
                  <a:pt x="154018" y="1853406"/>
                </a:lnTo>
                <a:lnTo>
                  <a:pt x="143300" y="1848247"/>
                </a:lnTo>
                <a:lnTo>
                  <a:pt x="132186" y="1842294"/>
                </a:lnTo>
                <a:lnTo>
                  <a:pt x="121865" y="1836341"/>
                </a:lnTo>
                <a:lnTo>
                  <a:pt x="111147" y="1829594"/>
                </a:lnTo>
                <a:lnTo>
                  <a:pt x="101620" y="1822847"/>
                </a:lnTo>
                <a:lnTo>
                  <a:pt x="91696" y="1815306"/>
                </a:lnTo>
                <a:lnTo>
                  <a:pt x="82566" y="1807369"/>
                </a:lnTo>
                <a:lnTo>
                  <a:pt x="74230" y="1799035"/>
                </a:lnTo>
                <a:lnTo>
                  <a:pt x="65497" y="1789906"/>
                </a:lnTo>
                <a:lnTo>
                  <a:pt x="57558" y="1780778"/>
                </a:lnTo>
                <a:lnTo>
                  <a:pt x="50016" y="1771650"/>
                </a:lnTo>
                <a:lnTo>
                  <a:pt x="42871" y="1761331"/>
                </a:lnTo>
                <a:lnTo>
                  <a:pt x="36520" y="1751410"/>
                </a:lnTo>
                <a:lnTo>
                  <a:pt x="30168" y="1740694"/>
                </a:lnTo>
                <a:lnTo>
                  <a:pt x="24611" y="1729581"/>
                </a:lnTo>
                <a:lnTo>
                  <a:pt x="19848" y="1718469"/>
                </a:lnTo>
                <a:lnTo>
                  <a:pt x="15084" y="1706960"/>
                </a:lnTo>
                <a:lnTo>
                  <a:pt x="11115" y="1695053"/>
                </a:lnTo>
                <a:lnTo>
                  <a:pt x="7939" y="1682750"/>
                </a:lnTo>
                <a:lnTo>
                  <a:pt x="4763" y="1670844"/>
                </a:lnTo>
                <a:lnTo>
                  <a:pt x="2779" y="1658541"/>
                </a:lnTo>
                <a:lnTo>
                  <a:pt x="1191" y="1645841"/>
                </a:lnTo>
                <a:lnTo>
                  <a:pt x="0" y="1632744"/>
                </a:lnTo>
                <a:lnTo>
                  <a:pt x="0" y="1619647"/>
                </a:lnTo>
                <a:lnTo>
                  <a:pt x="0" y="369490"/>
                </a:lnTo>
                <a:lnTo>
                  <a:pt x="0" y="356790"/>
                </a:lnTo>
                <a:lnTo>
                  <a:pt x="1191" y="344090"/>
                </a:lnTo>
                <a:lnTo>
                  <a:pt x="2779" y="330994"/>
                </a:lnTo>
                <a:lnTo>
                  <a:pt x="4763" y="318690"/>
                </a:lnTo>
                <a:lnTo>
                  <a:pt x="7939" y="306387"/>
                </a:lnTo>
                <a:lnTo>
                  <a:pt x="11115" y="294084"/>
                </a:lnTo>
                <a:lnTo>
                  <a:pt x="15084" y="282575"/>
                </a:lnTo>
                <a:lnTo>
                  <a:pt x="19848" y="271065"/>
                </a:lnTo>
                <a:lnTo>
                  <a:pt x="24611" y="259953"/>
                </a:lnTo>
                <a:lnTo>
                  <a:pt x="30168" y="249237"/>
                </a:lnTo>
                <a:lnTo>
                  <a:pt x="36520" y="238125"/>
                </a:lnTo>
                <a:lnTo>
                  <a:pt x="42871" y="228203"/>
                </a:lnTo>
                <a:lnTo>
                  <a:pt x="50016" y="218281"/>
                </a:lnTo>
                <a:lnTo>
                  <a:pt x="57558" y="208756"/>
                </a:lnTo>
                <a:lnTo>
                  <a:pt x="65497" y="199231"/>
                </a:lnTo>
                <a:lnTo>
                  <a:pt x="74230" y="190500"/>
                </a:lnTo>
                <a:lnTo>
                  <a:pt x="82566" y="182165"/>
                </a:lnTo>
                <a:lnTo>
                  <a:pt x="91696" y="174228"/>
                </a:lnTo>
                <a:lnTo>
                  <a:pt x="101620" y="167084"/>
                </a:lnTo>
                <a:lnTo>
                  <a:pt x="111147" y="159544"/>
                </a:lnTo>
                <a:lnTo>
                  <a:pt x="121865" y="152797"/>
                </a:lnTo>
                <a:lnTo>
                  <a:pt x="132186" y="147240"/>
                </a:lnTo>
                <a:lnTo>
                  <a:pt x="143300" y="141684"/>
                </a:lnTo>
                <a:lnTo>
                  <a:pt x="154018" y="136525"/>
                </a:lnTo>
                <a:lnTo>
                  <a:pt x="165927" y="131762"/>
                </a:lnTo>
                <a:lnTo>
                  <a:pt x="177835" y="127794"/>
                </a:lnTo>
                <a:lnTo>
                  <a:pt x="189744" y="124222"/>
                </a:lnTo>
                <a:lnTo>
                  <a:pt x="201653" y="121840"/>
                </a:lnTo>
                <a:lnTo>
                  <a:pt x="214355" y="119062"/>
                </a:lnTo>
                <a:lnTo>
                  <a:pt x="227058" y="117475"/>
                </a:lnTo>
                <a:lnTo>
                  <a:pt x="239760" y="116681"/>
                </a:lnTo>
                <a:lnTo>
                  <a:pt x="252860" y="116284"/>
                </a:lnTo>
                <a:lnTo>
                  <a:pt x="380679" y="116284"/>
                </a:lnTo>
                <a:lnTo>
                  <a:pt x="380679" y="215503"/>
                </a:lnTo>
                <a:lnTo>
                  <a:pt x="380679" y="307975"/>
                </a:lnTo>
                <a:lnTo>
                  <a:pt x="442207" y="307975"/>
                </a:lnTo>
                <a:lnTo>
                  <a:pt x="44220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>
            <a:spLocks/>
          </p:cNvSpPr>
          <p:nvPr/>
        </p:nvSpPr>
        <p:spPr bwMode="auto">
          <a:xfrm>
            <a:off x="3562594" y="3564001"/>
            <a:ext cx="631190" cy="644071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4660734" y="5480770"/>
            <a:ext cx="657405" cy="657405"/>
          </a:xfrm>
          <a:custGeom>
            <a:avLst/>
            <a:gdLst>
              <a:gd name="connsiteX0" fmla="*/ 1910979 w 3651260"/>
              <a:gd name="connsiteY0" fmla="*/ 3463567 h 3651260"/>
              <a:gd name="connsiteX1" fmla="*/ 1902558 w 3651260"/>
              <a:gd name="connsiteY1" fmla="*/ 3463920 h 3651260"/>
              <a:gd name="connsiteX2" fmla="*/ 1906232 w 3651260"/>
              <a:gd name="connsiteY2" fmla="*/ 3551566 h 3651260"/>
              <a:gd name="connsiteX3" fmla="*/ 1914649 w 3651260"/>
              <a:gd name="connsiteY3" fmla="*/ 3551141 h 3651260"/>
              <a:gd name="connsiteX4" fmla="*/ 1765563 w 3651260"/>
              <a:gd name="connsiteY4" fmla="*/ 3463567 h 3651260"/>
              <a:gd name="connsiteX5" fmla="*/ 1761840 w 3651260"/>
              <a:gd name="connsiteY5" fmla="*/ 3552415 h 3651260"/>
              <a:gd name="connsiteX6" fmla="*/ 1770257 w 3651260"/>
              <a:gd name="connsiteY6" fmla="*/ 3552840 h 3651260"/>
              <a:gd name="connsiteX7" fmla="*/ 1773984 w 3651260"/>
              <a:gd name="connsiteY7" fmla="*/ 3463920 h 3651260"/>
              <a:gd name="connsiteX8" fmla="*/ 1629078 w 3651260"/>
              <a:gd name="connsiteY8" fmla="*/ 3451752 h 3651260"/>
              <a:gd name="connsiteX9" fmla="*/ 1617682 w 3651260"/>
              <a:gd name="connsiteY9" fmla="*/ 3541963 h 3651260"/>
              <a:gd name="connsiteX10" fmla="*/ 1626017 w 3651260"/>
              <a:gd name="connsiteY10" fmla="*/ 3543235 h 3651260"/>
              <a:gd name="connsiteX11" fmla="*/ 1637441 w 3651260"/>
              <a:gd name="connsiteY11" fmla="*/ 3452808 h 3651260"/>
              <a:gd name="connsiteX12" fmla="*/ 2182482 w 3651260"/>
              <a:gd name="connsiteY12" fmla="*/ 3428558 h 3651260"/>
              <a:gd name="connsiteX13" fmla="*/ 2174238 w 3651260"/>
              <a:gd name="connsiteY13" fmla="*/ 3430310 h 3651260"/>
              <a:gd name="connsiteX14" fmla="*/ 2192415 w 3651260"/>
              <a:gd name="connsiteY14" fmla="*/ 3515828 h 3651260"/>
              <a:gd name="connsiteX15" fmla="*/ 2200585 w 3651260"/>
              <a:gd name="connsiteY15" fmla="*/ 3513727 h 3651260"/>
              <a:gd name="connsiteX16" fmla="*/ 1494060 w 3651260"/>
              <a:gd name="connsiteY16" fmla="*/ 3428558 h 3651260"/>
              <a:gd name="connsiteX17" fmla="*/ 1474647 w 3651260"/>
              <a:gd name="connsiteY17" fmla="*/ 3519890 h 3651260"/>
              <a:gd name="connsiteX18" fmla="*/ 1476975 w 3651260"/>
              <a:gd name="connsiteY18" fmla="*/ 3520489 h 3651260"/>
              <a:gd name="connsiteX19" fmla="*/ 1482943 w 3651260"/>
              <a:gd name="connsiteY19" fmla="*/ 3521399 h 3651260"/>
              <a:gd name="connsiteX20" fmla="*/ 1502305 w 3651260"/>
              <a:gd name="connsiteY20" fmla="*/ 3430310 h 3651260"/>
              <a:gd name="connsiteX21" fmla="*/ 2044295 w 3651260"/>
              <a:gd name="connsiteY21" fmla="*/ 3426667 h 3651260"/>
              <a:gd name="connsiteX22" fmla="*/ 2035934 w 3651260"/>
              <a:gd name="connsiteY22" fmla="*/ 3427724 h 3651260"/>
              <a:gd name="connsiteX23" fmla="*/ 2050048 w 3651260"/>
              <a:gd name="connsiteY23" fmla="*/ 3539450 h 3651260"/>
              <a:gd name="connsiteX24" fmla="*/ 2058382 w 3651260"/>
              <a:gd name="connsiteY24" fmla="*/ 3538178 h 3651260"/>
              <a:gd name="connsiteX25" fmla="*/ 2315086 w 3651260"/>
              <a:gd name="connsiteY25" fmla="*/ 3394146 h 3651260"/>
              <a:gd name="connsiteX26" fmla="*/ 2307018 w 3651260"/>
              <a:gd name="connsiteY26" fmla="*/ 3396582 h 3651260"/>
              <a:gd name="connsiteX27" fmla="*/ 2332171 w 3651260"/>
              <a:gd name="connsiteY27" fmla="*/ 3479893 h 3651260"/>
              <a:gd name="connsiteX28" fmla="*/ 2340082 w 3651260"/>
              <a:gd name="connsiteY28" fmla="*/ 3477859 h 3651260"/>
              <a:gd name="connsiteX29" fmla="*/ 2340333 w 3651260"/>
              <a:gd name="connsiteY29" fmla="*/ 3477767 h 3651260"/>
              <a:gd name="connsiteX30" fmla="*/ 1368764 w 3651260"/>
              <a:gd name="connsiteY30" fmla="*/ 3369941 h 3651260"/>
              <a:gd name="connsiteX31" fmla="*/ 1334381 w 3651260"/>
              <a:gd name="connsiteY31" fmla="*/ 3483824 h 3651260"/>
              <a:gd name="connsiteX32" fmla="*/ 1342551 w 3651260"/>
              <a:gd name="connsiteY32" fmla="*/ 3485925 h 3651260"/>
              <a:gd name="connsiteX33" fmla="*/ 1376832 w 3651260"/>
              <a:gd name="connsiteY33" fmla="*/ 3372377 h 3651260"/>
              <a:gd name="connsiteX34" fmla="*/ 2444346 w 3651260"/>
              <a:gd name="connsiteY34" fmla="*/ 3348760 h 3651260"/>
              <a:gd name="connsiteX35" fmla="*/ 2436509 w 3651260"/>
              <a:gd name="connsiteY35" fmla="*/ 3351862 h 3651260"/>
              <a:gd name="connsiteX36" fmla="*/ 2467876 w 3651260"/>
              <a:gd name="connsiteY36" fmla="*/ 3431085 h 3651260"/>
              <a:gd name="connsiteX37" fmla="*/ 2475793 w 3651260"/>
              <a:gd name="connsiteY37" fmla="*/ 3428188 h 3651260"/>
              <a:gd name="connsiteX38" fmla="*/ 1232197 w 3651260"/>
              <a:gd name="connsiteY38" fmla="*/ 3348760 h 3651260"/>
              <a:gd name="connsiteX39" fmla="*/ 1197549 w 3651260"/>
              <a:gd name="connsiteY39" fmla="*/ 3436269 h 3651260"/>
              <a:gd name="connsiteX40" fmla="*/ 1205467 w 3651260"/>
              <a:gd name="connsiteY40" fmla="*/ 3439167 h 3651260"/>
              <a:gd name="connsiteX41" fmla="*/ 1240033 w 3651260"/>
              <a:gd name="connsiteY41" fmla="*/ 3351862 h 3651260"/>
              <a:gd name="connsiteX42" fmla="*/ 2569353 w 3651260"/>
              <a:gd name="connsiteY42" fmla="*/ 3292716 h 3651260"/>
              <a:gd name="connsiteX43" fmla="*/ 2561804 w 3651260"/>
              <a:gd name="connsiteY43" fmla="*/ 3296463 h 3651260"/>
              <a:gd name="connsiteX44" fmla="*/ 2599053 w 3651260"/>
              <a:gd name="connsiteY44" fmla="*/ 3371499 h 3651260"/>
              <a:gd name="connsiteX45" fmla="*/ 2606646 w 3651260"/>
              <a:gd name="connsiteY45" fmla="*/ 3367841 h 3651260"/>
              <a:gd name="connsiteX46" fmla="*/ 1107189 w 3651260"/>
              <a:gd name="connsiteY46" fmla="*/ 3292716 h 3651260"/>
              <a:gd name="connsiteX47" fmla="*/ 1065018 w 3651260"/>
              <a:gd name="connsiteY47" fmla="*/ 3377669 h 3651260"/>
              <a:gd name="connsiteX48" fmla="*/ 1072611 w 3651260"/>
              <a:gd name="connsiteY48" fmla="*/ 3381327 h 3651260"/>
              <a:gd name="connsiteX49" fmla="*/ 1114738 w 3651260"/>
              <a:gd name="connsiteY49" fmla="*/ 3296463 h 3651260"/>
              <a:gd name="connsiteX50" fmla="*/ 987309 w 3651260"/>
              <a:gd name="connsiteY50" fmla="*/ 3226409 h 3651260"/>
              <a:gd name="connsiteX51" fmla="*/ 937678 w 3651260"/>
              <a:gd name="connsiteY51" fmla="*/ 3308360 h 3651260"/>
              <a:gd name="connsiteX52" fmla="*/ 944881 w 3651260"/>
              <a:gd name="connsiteY52" fmla="*/ 3312736 h 3651260"/>
              <a:gd name="connsiteX53" fmla="*/ 994518 w 3651260"/>
              <a:gd name="connsiteY53" fmla="*/ 3230775 h 3651260"/>
              <a:gd name="connsiteX54" fmla="*/ 2676136 w 3651260"/>
              <a:gd name="connsiteY54" fmla="*/ 3204781 h 3651260"/>
              <a:gd name="connsiteX55" fmla="*/ 2668927 w 3651260"/>
              <a:gd name="connsiteY55" fmla="*/ 3209148 h 3651260"/>
              <a:gd name="connsiteX56" fmla="*/ 2724863 w 3651260"/>
              <a:gd name="connsiteY56" fmla="*/ 3301509 h 3651260"/>
              <a:gd name="connsiteX57" fmla="*/ 2732065 w 3651260"/>
              <a:gd name="connsiteY57" fmla="*/ 3297133 h 3651260"/>
              <a:gd name="connsiteX58" fmla="*/ 2803144 w 3651260"/>
              <a:gd name="connsiteY58" fmla="*/ 3150303 h 3651260"/>
              <a:gd name="connsiteX59" fmla="*/ 2796326 w 3651260"/>
              <a:gd name="connsiteY59" fmla="*/ 3155256 h 3651260"/>
              <a:gd name="connsiteX60" fmla="*/ 2844512 w 3651260"/>
              <a:gd name="connsiteY60" fmla="*/ 3221579 h 3651260"/>
              <a:gd name="connsiteX61" fmla="*/ 2851263 w 3651260"/>
              <a:gd name="connsiteY61" fmla="*/ 3216531 h 3651260"/>
              <a:gd name="connsiteX62" fmla="*/ 873398 w 3651260"/>
              <a:gd name="connsiteY62" fmla="*/ 3150303 h 3651260"/>
              <a:gd name="connsiteX63" fmla="*/ 816380 w 3651260"/>
              <a:gd name="connsiteY63" fmla="*/ 3228780 h 3651260"/>
              <a:gd name="connsiteX64" fmla="*/ 823131 w 3651260"/>
              <a:gd name="connsiteY64" fmla="*/ 3233828 h 3651260"/>
              <a:gd name="connsiteX65" fmla="*/ 880216 w 3651260"/>
              <a:gd name="connsiteY65" fmla="*/ 3155256 h 3651260"/>
              <a:gd name="connsiteX66" fmla="*/ 2910288 w 3651260"/>
              <a:gd name="connsiteY66" fmla="*/ 3064932 h 3651260"/>
              <a:gd name="connsiteX67" fmla="*/ 2903908 w 3651260"/>
              <a:gd name="connsiteY67" fmla="*/ 3070439 h 3651260"/>
              <a:gd name="connsiteX68" fmla="*/ 2957258 w 3651260"/>
              <a:gd name="connsiteY68" fmla="*/ 3132246 h 3651260"/>
              <a:gd name="connsiteX69" fmla="*/ 2963497 w 3651260"/>
              <a:gd name="connsiteY69" fmla="*/ 3126576 h 3651260"/>
              <a:gd name="connsiteX70" fmla="*/ 782776 w 3651260"/>
              <a:gd name="connsiteY70" fmla="*/ 3045792 h 3651260"/>
              <a:gd name="connsiteX71" fmla="*/ 701931 w 3651260"/>
              <a:gd name="connsiteY71" fmla="*/ 3139451 h 3651260"/>
              <a:gd name="connsiteX72" fmla="*/ 708171 w 3651260"/>
              <a:gd name="connsiteY72" fmla="*/ 3145122 h 3651260"/>
              <a:gd name="connsiteX73" fmla="*/ 789156 w 3651260"/>
              <a:gd name="connsiteY73" fmla="*/ 3051299 h 3651260"/>
              <a:gd name="connsiteX74" fmla="*/ 3009912 w 3651260"/>
              <a:gd name="connsiteY74" fmla="*/ 2970894 h 3651260"/>
              <a:gd name="connsiteX75" fmla="*/ 3004015 w 3651260"/>
              <a:gd name="connsiteY75" fmla="*/ 2976916 h 3651260"/>
              <a:gd name="connsiteX76" fmla="*/ 3062409 w 3651260"/>
              <a:gd name="connsiteY76" fmla="*/ 3034099 h 3651260"/>
              <a:gd name="connsiteX77" fmla="*/ 3068081 w 3651260"/>
              <a:gd name="connsiteY77" fmla="*/ 3027858 h 3651260"/>
              <a:gd name="connsiteX78" fmla="*/ 666631 w 3651260"/>
              <a:gd name="connsiteY78" fmla="*/ 2970894 h 3651260"/>
              <a:gd name="connsiteX79" fmla="*/ 595086 w 3651260"/>
              <a:gd name="connsiteY79" fmla="*/ 3040956 h 3651260"/>
              <a:gd name="connsiteX80" fmla="*/ 600758 w 3651260"/>
              <a:gd name="connsiteY80" fmla="*/ 3047197 h 3651260"/>
              <a:gd name="connsiteX81" fmla="*/ 672527 w 3651260"/>
              <a:gd name="connsiteY81" fmla="*/ 2976916 h 3651260"/>
              <a:gd name="connsiteX82" fmla="*/ 3101317 w 3651260"/>
              <a:gd name="connsiteY82" fmla="*/ 2868851 h 3651260"/>
              <a:gd name="connsiteX83" fmla="*/ 3095945 w 3651260"/>
              <a:gd name="connsiteY83" fmla="*/ 2875345 h 3651260"/>
              <a:gd name="connsiteX84" fmla="*/ 3159163 w 3651260"/>
              <a:gd name="connsiteY84" fmla="*/ 2927643 h 3651260"/>
              <a:gd name="connsiteX85" fmla="*/ 3160588 w 3651260"/>
              <a:gd name="connsiteY85" fmla="*/ 2926075 h 3651260"/>
              <a:gd name="connsiteX86" fmla="*/ 3164372 w 3651260"/>
              <a:gd name="connsiteY86" fmla="*/ 2921014 h 3651260"/>
              <a:gd name="connsiteX87" fmla="*/ 575225 w 3651260"/>
              <a:gd name="connsiteY87" fmla="*/ 2868851 h 3651260"/>
              <a:gd name="connsiteX88" fmla="*/ 497275 w 3651260"/>
              <a:gd name="connsiteY88" fmla="*/ 2933337 h 3651260"/>
              <a:gd name="connsiteX89" fmla="*/ 502950 w 3651260"/>
              <a:gd name="connsiteY89" fmla="*/ 2939581 h 3651260"/>
              <a:gd name="connsiteX90" fmla="*/ 580597 w 3651260"/>
              <a:gd name="connsiteY90" fmla="*/ 2875345 h 3651260"/>
              <a:gd name="connsiteX91" fmla="*/ 492679 w 3651260"/>
              <a:gd name="connsiteY91" fmla="*/ 2759517 h 3651260"/>
              <a:gd name="connsiteX92" fmla="*/ 409405 w 3651260"/>
              <a:gd name="connsiteY92" fmla="*/ 2817394 h 3651260"/>
              <a:gd name="connsiteX93" fmla="*/ 414455 w 3651260"/>
              <a:gd name="connsiteY93" fmla="*/ 2824147 h 3651260"/>
              <a:gd name="connsiteX94" fmla="*/ 497489 w 3651260"/>
              <a:gd name="connsiteY94" fmla="*/ 2766437 h 3651260"/>
              <a:gd name="connsiteX95" fmla="*/ 3163101 w 3651260"/>
              <a:gd name="connsiteY95" fmla="*/ 2745086 h 3651260"/>
              <a:gd name="connsiteX96" fmla="*/ 3158291 w 3651260"/>
              <a:gd name="connsiteY96" fmla="*/ 2752007 h 3651260"/>
              <a:gd name="connsiteX97" fmla="*/ 3245453 w 3651260"/>
              <a:gd name="connsiteY97" fmla="*/ 2812586 h 3651260"/>
              <a:gd name="connsiteX98" fmla="*/ 3250504 w 3651260"/>
              <a:gd name="connsiteY98" fmla="*/ 2805832 h 3651260"/>
              <a:gd name="connsiteX99" fmla="*/ 3256971 w 3651260"/>
              <a:gd name="connsiteY99" fmla="*/ 2643658 h 3651260"/>
              <a:gd name="connsiteX100" fmla="*/ 3252757 w 3651260"/>
              <a:gd name="connsiteY100" fmla="*/ 2650957 h 3651260"/>
              <a:gd name="connsiteX101" fmla="*/ 3322089 w 3651260"/>
              <a:gd name="connsiteY101" fmla="*/ 2690986 h 3651260"/>
              <a:gd name="connsiteX102" fmla="*/ 3326467 w 3651260"/>
              <a:gd name="connsiteY102" fmla="*/ 2683781 h 3651260"/>
              <a:gd name="connsiteX103" fmla="*/ 419571 w 3651260"/>
              <a:gd name="connsiteY103" fmla="*/ 2643658 h 3651260"/>
              <a:gd name="connsiteX104" fmla="*/ 331360 w 3651260"/>
              <a:gd name="connsiteY104" fmla="*/ 2694586 h 3651260"/>
              <a:gd name="connsiteX105" fmla="*/ 335737 w 3651260"/>
              <a:gd name="connsiteY105" fmla="*/ 2701791 h 3651260"/>
              <a:gd name="connsiteX106" fmla="*/ 423785 w 3651260"/>
              <a:gd name="connsiteY106" fmla="*/ 2650957 h 3651260"/>
              <a:gd name="connsiteX107" fmla="*/ 3320128 w 3651260"/>
              <a:gd name="connsiteY107" fmla="*/ 2522089 h 3651260"/>
              <a:gd name="connsiteX108" fmla="*/ 3316540 w 3651260"/>
              <a:gd name="connsiteY108" fmla="*/ 2529715 h 3651260"/>
              <a:gd name="connsiteX109" fmla="*/ 3388573 w 3651260"/>
              <a:gd name="connsiteY109" fmla="*/ 2563611 h 3651260"/>
              <a:gd name="connsiteX110" fmla="*/ 3392231 w 3651260"/>
              <a:gd name="connsiteY110" fmla="*/ 2556018 h 3651260"/>
              <a:gd name="connsiteX111" fmla="*/ 379292 w 3651260"/>
              <a:gd name="connsiteY111" fmla="*/ 2511324 h 3651260"/>
              <a:gd name="connsiteX112" fmla="*/ 263703 w 3651260"/>
              <a:gd name="connsiteY112" fmla="*/ 2565715 h 3651260"/>
              <a:gd name="connsiteX113" fmla="*/ 267361 w 3651260"/>
              <a:gd name="connsiteY113" fmla="*/ 2573308 h 3651260"/>
              <a:gd name="connsiteX114" fmla="*/ 382880 w 3651260"/>
              <a:gd name="connsiteY114" fmla="*/ 2518949 h 3651260"/>
              <a:gd name="connsiteX115" fmla="*/ 3372891 w 3651260"/>
              <a:gd name="connsiteY115" fmla="*/ 2395661 h 3651260"/>
              <a:gd name="connsiteX116" fmla="*/ 3369953 w 3651260"/>
              <a:gd name="connsiteY116" fmla="*/ 2403561 h 3651260"/>
              <a:gd name="connsiteX117" fmla="*/ 3444481 w 3651260"/>
              <a:gd name="connsiteY117" fmla="*/ 2431278 h 3651260"/>
              <a:gd name="connsiteX118" fmla="*/ 3447378 w 3651260"/>
              <a:gd name="connsiteY118" fmla="*/ 2423363 h 3651260"/>
              <a:gd name="connsiteX119" fmla="*/ 303652 w 3651260"/>
              <a:gd name="connsiteY119" fmla="*/ 2395661 h 3651260"/>
              <a:gd name="connsiteX120" fmla="*/ 206913 w 3651260"/>
              <a:gd name="connsiteY120" fmla="*/ 2431638 h 3651260"/>
              <a:gd name="connsiteX121" fmla="*/ 209810 w 3651260"/>
              <a:gd name="connsiteY121" fmla="*/ 2439553 h 3651260"/>
              <a:gd name="connsiteX122" fmla="*/ 306589 w 3651260"/>
              <a:gd name="connsiteY122" fmla="*/ 2403561 h 3651260"/>
              <a:gd name="connsiteX123" fmla="*/ 3414889 w 3651260"/>
              <a:gd name="connsiteY123" fmla="*/ 2265261 h 3651260"/>
              <a:gd name="connsiteX124" fmla="*/ 3412622 w 3651260"/>
              <a:gd name="connsiteY124" fmla="*/ 2273379 h 3651260"/>
              <a:gd name="connsiteX125" fmla="*/ 3489492 w 3651260"/>
              <a:gd name="connsiteY125" fmla="*/ 2294841 h 3651260"/>
              <a:gd name="connsiteX126" fmla="*/ 3491591 w 3651260"/>
              <a:gd name="connsiteY126" fmla="*/ 2286677 h 3651260"/>
              <a:gd name="connsiteX127" fmla="*/ 261653 w 3651260"/>
              <a:gd name="connsiteY127" fmla="*/ 2265261 h 3651260"/>
              <a:gd name="connsiteX128" fmla="*/ 161365 w 3651260"/>
              <a:gd name="connsiteY128" fmla="*/ 2293263 h 3651260"/>
              <a:gd name="connsiteX129" fmla="*/ 163464 w 3651260"/>
              <a:gd name="connsiteY129" fmla="*/ 2301427 h 3651260"/>
              <a:gd name="connsiteX130" fmla="*/ 263920 w 3651260"/>
              <a:gd name="connsiteY130" fmla="*/ 2273379 h 3651260"/>
              <a:gd name="connsiteX131" fmla="*/ 230714 w 3651260"/>
              <a:gd name="connsiteY131" fmla="*/ 2131805 h 3651260"/>
              <a:gd name="connsiteX132" fmla="*/ 127300 w 3651260"/>
              <a:gd name="connsiteY132" fmla="*/ 2151532 h 3651260"/>
              <a:gd name="connsiteX133" fmla="*/ 128573 w 3651260"/>
              <a:gd name="connsiteY133" fmla="*/ 2159870 h 3651260"/>
              <a:gd name="connsiteX134" fmla="*/ 232293 w 3651260"/>
              <a:gd name="connsiteY134" fmla="*/ 2140084 h 3651260"/>
              <a:gd name="connsiteX135" fmla="*/ 3420992 w 3651260"/>
              <a:gd name="connsiteY135" fmla="*/ 2127067 h 3651260"/>
              <a:gd name="connsiteX136" fmla="*/ 3419413 w 3651260"/>
              <a:gd name="connsiteY136" fmla="*/ 2135346 h 3651260"/>
              <a:gd name="connsiteX137" fmla="*/ 3523405 w 3651260"/>
              <a:gd name="connsiteY137" fmla="*/ 2155184 h 3651260"/>
              <a:gd name="connsiteX138" fmla="*/ 3524678 w 3651260"/>
              <a:gd name="connsiteY138" fmla="*/ 2146846 h 3651260"/>
              <a:gd name="connsiteX139" fmla="*/ 3465492 w 3651260"/>
              <a:gd name="connsiteY139" fmla="*/ 1996228 h 3651260"/>
              <a:gd name="connsiteX140" fmla="*/ 3464611 w 3651260"/>
              <a:gd name="connsiteY140" fmla="*/ 2004609 h 3651260"/>
              <a:gd name="connsiteX141" fmla="*/ 3545094 w 3651260"/>
              <a:gd name="connsiteY141" fmla="*/ 2013069 h 3651260"/>
              <a:gd name="connsiteX142" fmla="*/ 3546367 w 3651260"/>
              <a:gd name="connsiteY142" fmla="*/ 2004728 h 3651260"/>
              <a:gd name="connsiteX143" fmla="*/ 211050 w 3651260"/>
              <a:gd name="connsiteY143" fmla="*/ 1996228 h 3651260"/>
              <a:gd name="connsiteX144" fmla="*/ 105294 w 3651260"/>
              <a:gd name="connsiteY144" fmla="*/ 2007343 h 3651260"/>
              <a:gd name="connsiteX145" fmla="*/ 106567 w 3651260"/>
              <a:gd name="connsiteY145" fmla="*/ 2015684 h 3651260"/>
              <a:gd name="connsiteX146" fmla="*/ 211931 w 3651260"/>
              <a:gd name="connsiteY146" fmla="*/ 2004609 h 3651260"/>
              <a:gd name="connsiteX147" fmla="*/ 3473741 w 3651260"/>
              <a:gd name="connsiteY147" fmla="*/ 1859480 h 3651260"/>
              <a:gd name="connsiteX148" fmla="*/ 3473565 w 3651260"/>
              <a:gd name="connsiteY148" fmla="*/ 1867907 h 3651260"/>
              <a:gd name="connsiteX149" fmla="*/ 3553418 w 3651260"/>
              <a:gd name="connsiteY149" fmla="*/ 1869579 h 3651260"/>
              <a:gd name="connsiteX150" fmla="*/ 3553843 w 3651260"/>
              <a:gd name="connsiteY150" fmla="*/ 1861158 h 3651260"/>
              <a:gd name="connsiteX151" fmla="*/ 228079 w 3651260"/>
              <a:gd name="connsiteY151" fmla="*/ 1858951 h 3651260"/>
              <a:gd name="connsiteX152" fmla="*/ 97446 w 3651260"/>
              <a:gd name="connsiteY152" fmla="*/ 1861687 h 3651260"/>
              <a:gd name="connsiteX153" fmla="*/ 97871 w 3651260"/>
              <a:gd name="connsiteY153" fmla="*/ 1870108 h 3651260"/>
              <a:gd name="connsiteX154" fmla="*/ 228256 w 3651260"/>
              <a:gd name="connsiteY154" fmla="*/ 1867377 h 3651260"/>
              <a:gd name="connsiteX155" fmla="*/ 1569134 w 3651260"/>
              <a:gd name="connsiteY155" fmla="*/ 1722237 h 3651260"/>
              <a:gd name="connsiteX156" fmla="*/ 956524 w 3651260"/>
              <a:gd name="connsiteY156" fmla="*/ 3004920 h 3651260"/>
              <a:gd name="connsiteX157" fmla="*/ 1999453 w 3651260"/>
              <a:gd name="connsiteY157" fmla="*/ 2038412 h 3651260"/>
              <a:gd name="connsiteX158" fmla="*/ 3550178 w 3651260"/>
              <a:gd name="connsiteY158" fmla="*/ 1717511 h 3651260"/>
              <a:gd name="connsiteX159" fmla="*/ 3470520 w 3651260"/>
              <a:gd name="connsiteY159" fmla="*/ 1722523 h 3651260"/>
              <a:gd name="connsiteX160" fmla="*/ 3471049 w 3651260"/>
              <a:gd name="connsiteY160" fmla="*/ 1730934 h 3651260"/>
              <a:gd name="connsiteX161" fmla="*/ 3550603 w 3651260"/>
              <a:gd name="connsiteY161" fmla="*/ 1725929 h 3651260"/>
              <a:gd name="connsiteX162" fmla="*/ 101165 w 3651260"/>
              <a:gd name="connsiteY162" fmla="*/ 1715925 h 3651260"/>
              <a:gd name="connsiteX163" fmla="*/ 100740 w 3651260"/>
              <a:gd name="connsiteY163" fmla="*/ 1724343 h 3651260"/>
              <a:gd name="connsiteX164" fmla="*/ 205493 w 3651260"/>
              <a:gd name="connsiteY164" fmla="*/ 1730934 h 3651260"/>
              <a:gd name="connsiteX165" fmla="*/ 206022 w 3651260"/>
              <a:gd name="connsiteY165" fmla="*/ 1722523 h 3651260"/>
              <a:gd name="connsiteX166" fmla="*/ 3535384 w 3651260"/>
              <a:gd name="connsiteY166" fmla="*/ 1574569 h 3651260"/>
              <a:gd name="connsiteX167" fmla="*/ 3455849 w 3651260"/>
              <a:gd name="connsiteY167" fmla="*/ 1586314 h 3651260"/>
              <a:gd name="connsiteX168" fmla="*/ 3457080 w 3651260"/>
              <a:gd name="connsiteY168" fmla="*/ 1594651 h 3651260"/>
              <a:gd name="connsiteX169" fmla="*/ 3536656 w 3651260"/>
              <a:gd name="connsiteY169" fmla="*/ 1582901 h 3651260"/>
              <a:gd name="connsiteX170" fmla="*/ 116435 w 3651260"/>
              <a:gd name="connsiteY170" fmla="*/ 1570918 h 3651260"/>
              <a:gd name="connsiteX171" fmla="*/ 115164 w 3651260"/>
              <a:gd name="connsiteY171" fmla="*/ 1579250 h 3651260"/>
              <a:gd name="connsiteX172" fmla="*/ 219462 w 3651260"/>
              <a:gd name="connsiteY172" fmla="*/ 1594651 h 3651260"/>
              <a:gd name="connsiteX173" fmla="*/ 220693 w 3651260"/>
              <a:gd name="connsiteY173" fmla="*/ 1586314 h 3651260"/>
              <a:gd name="connsiteX174" fmla="*/ 3509231 w 3651260"/>
              <a:gd name="connsiteY174" fmla="*/ 1433189 h 3651260"/>
              <a:gd name="connsiteX175" fmla="*/ 3405216 w 3651260"/>
              <a:gd name="connsiteY175" fmla="*/ 1457585 h 3651260"/>
              <a:gd name="connsiteX176" fmla="*/ 3407140 w 3651260"/>
              <a:gd name="connsiteY176" fmla="*/ 1465790 h 3651260"/>
              <a:gd name="connsiteX177" fmla="*/ 3511331 w 3651260"/>
              <a:gd name="connsiteY177" fmla="*/ 1441353 h 3651260"/>
              <a:gd name="connsiteX178" fmla="*/ 143469 w 3651260"/>
              <a:gd name="connsiteY178" fmla="*/ 1427596 h 3651260"/>
              <a:gd name="connsiteX179" fmla="*/ 141370 w 3651260"/>
              <a:gd name="connsiteY179" fmla="*/ 1435760 h 3651260"/>
              <a:gd name="connsiteX180" fmla="*/ 244785 w 3651260"/>
              <a:gd name="connsiteY180" fmla="*/ 1460017 h 3651260"/>
              <a:gd name="connsiteX181" fmla="*/ 246710 w 3651260"/>
              <a:gd name="connsiteY181" fmla="*/ 1451811 h 3651260"/>
              <a:gd name="connsiteX182" fmla="*/ 3471675 w 3651260"/>
              <a:gd name="connsiteY182" fmla="*/ 1294282 h 3651260"/>
              <a:gd name="connsiteX183" fmla="*/ 3392651 w 3651260"/>
              <a:gd name="connsiteY183" fmla="*/ 1319958 h 3651260"/>
              <a:gd name="connsiteX184" fmla="*/ 3395255 w 3651260"/>
              <a:gd name="connsiteY184" fmla="*/ 1327973 h 3651260"/>
              <a:gd name="connsiteX185" fmla="*/ 3474574 w 3651260"/>
              <a:gd name="connsiteY185" fmla="*/ 1302201 h 3651260"/>
              <a:gd name="connsiteX186" fmla="*/ 182275 w 3651260"/>
              <a:gd name="connsiteY186" fmla="*/ 1286940 h 3651260"/>
              <a:gd name="connsiteX187" fmla="*/ 179376 w 3651260"/>
              <a:gd name="connsiteY187" fmla="*/ 1294860 h 3651260"/>
              <a:gd name="connsiteX188" fmla="*/ 281286 w 3651260"/>
              <a:gd name="connsiteY188" fmla="*/ 1327973 h 3651260"/>
              <a:gd name="connsiteX189" fmla="*/ 283891 w 3651260"/>
              <a:gd name="connsiteY189" fmla="*/ 1319957 h 3651260"/>
              <a:gd name="connsiteX190" fmla="*/ 3422180 w 3651260"/>
              <a:gd name="connsiteY190" fmla="*/ 1159052 h 3651260"/>
              <a:gd name="connsiteX191" fmla="*/ 3344568 w 3651260"/>
              <a:gd name="connsiteY191" fmla="*/ 1191677 h 3651260"/>
              <a:gd name="connsiteX192" fmla="*/ 3347833 w 3651260"/>
              <a:gd name="connsiteY192" fmla="*/ 1199447 h 3651260"/>
              <a:gd name="connsiteX193" fmla="*/ 3425080 w 3651260"/>
              <a:gd name="connsiteY193" fmla="*/ 1166975 h 3651260"/>
              <a:gd name="connsiteX194" fmla="*/ 232683 w 3651260"/>
              <a:gd name="connsiteY194" fmla="*/ 1149939 h 3651260"/>
              <a:gd name="connsiteX195" fmla="*/ 231578 w 3651260"/>
              <a:gd name="connsiteY195" fmla="*/ 1152234 h 3651260"/>
              <a:gd name="connsiteX196" fmla="*/ 229553 w 3651260"/>
              <a:gd name="connsiteY196" fmla="*/ 1157765 h 3651260"/>
              <a:gd name="connsiteX197" fmla="*/ 352017 w 3651260"/>
              <a:gd name="connsiteY197" fmla="*/ 1209244 h 3651260"/>
              <a:gd name="connsiteX198" fmla="*/ 355282 w 3651260"/>
              <a:gd name="connsiteY198" fmla="*/ 1201475 h 3651260"/>
              <a:gd name="connsiteX199" fmla="*/ 3360310 w 3651260"/>
              <a:gd name="connsiteY199" fmla="*/ 1028979 h 3651260"/>
              <a:gd name="connsiteX200" fmla="*/ 3285918 w 3651260"/>
              <a:gd name="connsiteY200" fmla="*/ 1067871 h 3651260"/>
              <a:gd name="connsiteX201" fmla="*/ 3289823 w 3651260"/>
              <a:gd name="connsiteY201" fmla="*/ 1075340 h 3651260"/>
              <a:gd name="connsiteX202" fmla="*/ 3363970 w 3651260"/>
              <a:gd name="connsiteY202" fmla="*/ 1036576 h 3651260"/>
              <a:gd name="connsiteX203" fmla="*/ 296038 w 3651260"/>
              <a:gd name="connsiteY203" fmla="*/ 1018422 h 3651260"/>
              <a:gd name="connsiteX204" fmla="*/ 292378 w 3651260"/>
              <a:gd name="connsiteY204" fmla="*/ 1026019 h 3651260"/>
              <a:gd name="connsiteX205" fmla="*/ 386719 w 3651260"/>
              <a:gd name="connsiteY205" fmla="*/ 1075339 h 3651260"/>
              <a:gd name="connsiteX206" fmla="*/ 390623 w 3651260"/>
              <a:gd name="connsiteY206" fmla="*/ 1067870 h 3651260"/>
              <a:gd name="connsiteX207" fmla="*/ 3288113 w 3651260"/>
              <a:gd name="connsiteY207" fmla="*/ 904348 h 3651260"/>
              <a:gd name="connsiteX208" fmla="*/ 3217115 w 3651260"/>
              <a:gd name="connsiteY208" fmla="*/ 949406 h 3651260"/>
              <a:gd name="connsiteX209" fmla="*/ 3221631 w 3651260"/>
              <a:gd name="connsiteY209" fmla="*/ 956522 h 3651260"/>
              <a:gd name="connsiteX210" fmla="*/ 3292490 w 3651260"/>
              <a:gd name="connsiteY210" fmla="*/ 911553 h 3651260"/>
              <a:gd name="connsiteX211" fmla="*/ 370183 w 3651260"/>
              <a:gd name="connsiteY211" fmla="*/ 892769 h 3651260"/>
              <a:gd name="connsiteX212" fmla="*/ 365807 w 3651260"/>
              <a:gd name="connsiteY212" fmla="*/ 899974 h 3651260"/>
              <a:gd name="connsiteX213" fmla="*/ 454911 w 3651260"/>
              <a:gd name="connsiteY213" fmla="*/ 956521 h 3651260"/>
              <a:gd name="connsiteX214" fmla="*/ 459427 w 3651260"/>
              <a:gd name="connsiteY214" fmla="*/ 949405 h 3651260"/>
              <a:gd name="connsiteX215" fmla="*/ 3206033 w 3651260"/>
              <a:gd name="connsiteY215" fmla="*/ 785959 h 3651260"/>
              <a:gd name="connsiteX216" fmla="*/ 3118500 w 3651260"/>
              <a:gd name="connsiteY216" fmla="*/ 852399 h 3651260"/>
              <a:gd name="connsiteX217" fmla="*/ 3123596 w 3651260"/>
              <a:gd name="connsiteY217" fmla="*/ 859113 h 3651260"/>
              <a:gd name="connsiteX218" fmla="*/ 3211080 w 3651260"/>
              <a:gd name="connsiteY218" fmla="*/ 792708 h 3651260"/>
              <a:gd name="connsiteX219" fmla="*/ 454383 w 3651260"/>
              <a:gd name="connsiteY219" fmla="*/ 773718 h 3651260"/>
              <a:gd name="connsiteX220" fmla="*/ 449336 w 3651260"/>
              <a:gd name="connsiteY220" fmla="*/ 780468 h 3651260"/>
              <a:gd name="connsiteX221" fmla="*/ 532806 w 3651260"/>
              <a:gd name="connsiteY221" fmla="*/ 843825 h 3651260"/>
              <a:gd name="connsiteX222" fmla="*/ 537902 w 3651260"/>
              <a:gd name="connsiteY222" fmla="*/ 837112 h 3651260"/>
              <a:gd name="connsiteX223" fmla="*/ 3114584 w 3651260"/>
              <a:gd name="connsiteY223" fmla="*/ 674569 h 3651260"/>
              <a:gd name="connsiteX224" fmla="*/ 3051043 w 3651260"/>
              <a:gd name="connsiteY224" fmla="*/ 731781 h 3651260"/>
              <a:gd name="connsiteX225" fmla="*/ 3056683 w 3651260"/>
              <a:gd name="connsiteY225" fmla="*/ 738044 h 3651260"/>
              <a:gd name="connsiteX226" fmla="*/ 3120253 w 3651260"/>
              <a:gd name="connsiteY226" fmla="*/ 680806 h 3651260"/>
              <a:gd name="connsiteX227" fmla="*/ 548055 w 3651260"/>
              <a:gd name="connsiteY227" fmla="*/ 662051 h 3651260"/>
              <a:gd name="connsiteX228" fmla="*/ 542387 w 3651260"/>
              <a:gd name="connsiteY228" fmla="*/ 668288 h 3651260"/>
              <a:gd name="connsiteX229" fmla="*/ 619858 w 3651260"/>
              <a:gd name="connsiteY229" fmla="*/ 738044 h 3651260"/>
              <a:gd name="connsiteX230" fmla="*/ 625497 w 3651260"/>
              <a:gd name="connsiteY230" fmla="*/ 731781 h 3651260"/>
              <a:gd name="connsiteX231" fmla="*/ 2694736 w 3651260"/>
              <a:gd name="connsiteY231" fmla="*/ 646341 h 3651260"/>
              <a:gd name="connsiteX232" fmla="*/ 1648812 w 3651260"/>
              <a:gd name="connsiteY232" fmla="*/ 1612850 h 3651260"/>
              <a:gd name="connsiteX233" fmla="*/ 2080987 w 3651260"/>
              <a:gd name="connsiteY233" fmla="*/ 1929024 h 3651260"/>
              <a:gd name="connsiteX234" fmla="*/ 3014341 w 3651260"/>
              <a:gd name="connsiteY234" fmla="*/ 570894 h 3651260"/>
              <a:gd name="connsiteX235" fmla="*/ 2954941 w 3651260"/>
              <a:gd name="connsiteY235" fmla="*/ 634149 h 3651260"/>
              <a:gd name="connsiteX236" fmla="*/ 2961084 w 3651260"/>
              <a:gd name="connsiteY236" fmla="*/ 639918 h 3651260"/>
              <a:gd name="connsiteX237" fmla="*/ 3020579 w 3651260"/>
              <a:gd name="connsiteY237" fmla="*/ 576563 h 3651260"/>
              <a:gd name="connsiteX238" fmla="*/ 650561 w 3651260"/>
              <a:gd name="connsiteY238" fmla="*/ 558498 h 3651260"/>
              <a:gd name="connsiteX239" fmla="*/ 644323 w 3651260"/>
              <a:gd name="connsiteY239" fmla="*/ 564167 h 3651260"/>
              <a:gd name="connsiteX240" fmla="*/ 732765 w 3651260"/>
              <a:gd name="connsiteY240" fmla="*/ 658348 h 3651260"/>
              <a:gd name="connsiteX241" fmla="*/ 738909 w 3651260"/>
              <a:gd name="connsiteY241" fmla="*/ 652579 h 3651260"/>
              <a:gd name="connsiteX242" fmla="*/ 2905927 w 3651260"/>
              <a:gd name="connsiteY242" fmla="*/ 475607 h 3651260"/>
              <a:gd name="connsiteX243" fmla="*/ 2851005 w 3651260"/>
              <a:gd name="connsiteY243" fmla="*/ 544900 h 3651260"/>
              <a:gd name="connsiteX244" fmla="*/ 2857610 w 3651260"/>
              <a:gd name="connsiteY244" fmla="*/ 550135 h 3651260"/>
              <a:gd name="connsiteX245" fmla="*/ 2912679 w 3651260"/>
              <a:gd name="connsiteY245" fmla="*/ 480656 h 3651260"/>
              <a:gd name="connsiteX246" fmla="*/ 761208 w 3651260"/>
              <a:gd name="connsiteY246" fmla="*/ 463737 h 3651260"/>
              <a:gd name="connsiteX247" fmla="*/ 754456 w 3651260"/>
              <a:gd name="connsiteY247" fmla="*/ 468787 h 3651260"/>
              <a:gd name="connsiteX248" fmla="*/ 818931 w 3651260"/>
              <a:gd name="connsiteY248" fmla="*/ 550135 h 3651260"/>
              <a:gd name="connsiteX249" fmla="*/ 825536 w 3651260"/>
              <a:gd name="connsiteY249" fmla="*/ 544900 h 3651260"/>
              <a:gd name="connsiteX250" fmla="*/ 2790016 w 3651260"/>
              <a:gd name="connsiteY250" fmla="*/ 389333 h 3651260"/>
              <a:gd name="connsiteX251" fmla="*/ 2739966 w 3651260"/>
              <a:gd name="connsiteY251" fmla="*/ 464662 h 3651260"/>
              <a:gd name="connsiteX252" fmla="*/ 2746986 w 3651260"/>
              <a:gd name="connsiteY252" fmla="*/ 469328 h 3651260"/>
              <a:gd name="connsiteX253" fmla="*/ 2796955 w 3651260"/>
              <a:gd name="connsiteY253" fmla="*/ 394118 h 3651260"/>
              <a:gd name="connsiteX254" fmla="*/ 2792894 w 3651260"/>
              <a:gd name="connsiteY254" fmla="*/ 391082 h 3651260"/>
              <a:gd name="connsiteX255" fmla="*/ 879258 w 3651260"/>
              <a:gd name="connsiteY255" fmla="*/ 378391 h 3651260"/>
              <a:gd name="connsiteX256" fmla="*/ 872049 w 3651260"/>
              <a:gd name="connsiteY256" fmla="*/ 382771 h 3651260"/>
              <a:gd name="connsiteX257" fmla="*/ 929555 w 3651260"/>
              <a:gd name="connsiteY257" fmla="*/ 469325 h 3651260"/>
              <a:gd name="connsiteX258" fmla="*/ 936575 w 3651260"/>
              <a:gd name="connsiteY258" fmla="*/ 464661 h 3651260"/>
              <a:gd name="connsiteX259" fmla="*/ 2666439 w 3651260"/>
              <a:gd name="connsiteY259" fmla="*/ 314259 h 3651260"/>
              <a:gd name="connsiteX260" fmla="*/ 2610421 w 3651260"/>
              <a:gd name="connsiteY260" fmla="*/ 416155 h 3651260"/>
              <a:gd name="connsiteX261" fmla="*/ 2617807 w 3651260"/>
              <a:gd name="connsiteY261" fmla="*/ 420213 h 3651260"/>
              <a:gd name="connsiteX262" fmla="*/ 2673648 w 3651260"/>
              <a:gd name="connsiteY262" fmla="*/ 318638 h 3651260"/>
              <a:gd name="connsiteX263" fmla="*/ 1003925 w 3651260"/>
              <a:gd name="connsiteY263" fmla="*/ 303021 h 3651260"/>
              <a:gd name="connsiteX264" fmla="*/ 1001008 w 3651260"/>
              <a:gd name="connsiteY264" fmla="*/ 304426 h 3651260"/>
              <a:gd name="connsiteX265" fmla="*/ 996564 w 3651260"/>
              <a:gd name="connsiteY265" fmla="*/ 307126 h 3651260"/>
              <a:gd name="connsiteX266" fmla="*/ 1046554 w 3651260"/>
              <a:gd name="connsiteY266" fmla="*/ 398056 h 3651260"/>
              <a:gd name="connsiteX267" fmla="*/ 1053939 w 3651260"/>
              <a:gd name="connsiteY267" fmla="*/ 393996 h 3651260"/>
              <a:gd name="connsiteX268" fmla="*/ 2536940 w 3651260"/>
              <a:gd name="connsiteY268" fmla="*/ 249840 h 3651260"/>
              <a:gd name="connsiteX269" fmla="*/ 2499737 w 3651260"/>
              <a:gd name="connsiteY269" fmla="*/ 333399 h 3651260"/>
              <a:gd name="connsiteX270" fmla="*/ 2507436 w 3651260"/>
              <a:gd name="connsiteY270" fmla="*/ 336828 h 3651260"/>
              <a:gd name="connsiteX271" fmla="*/ 2544536 w 3651260"/>
              <a:gd name="connsiteY271" fmla="*/ 253499 h 3651260"/>
              <a:gd name="connsiteX272" fmla="*/ 1135137 w 3651260"/>
              <a:gd name="connsiteY272" fmla="*/ 239813 h 3651260"/>
              <a:gd name="connsiteX273" fmla="*/ 1127541 w 3651260"/>
              <a:gd name="connsiteY273" fmla="*/ 243472 h 3651260"/>
              <a:gd name="connsiteX274" fmla="*/ 1169105 w 3651260"/>
              <a:gd name="connsiteY274" fmla="*/ 336827 h 3651260"/>
              <a:gd name="connsiteX275" fmla="*/ 1176804 w 3651260"/>
              <a:gd name="connsiteY275" fmla="*/ 333399 h 3651260"/>
              <a:gd name="connsiteX276" fmla="*/ 2402541 w 3651260"/>
              <a:gd name="connsiteY276" fmla="*/ 196262 h 3651260"/>
              <a:gd name="connsiteX277" fmla="*/ 2372232 w 3651260"/>
              <a:gd name="connsiteY277" fmla="*/ 283297 h 3651260"/>
              <a:gd name="connsiteX278" fmla="*/ 2380191 w 3651260"/>
              <a:gd name="connsiteY278" fmla="*/ 286069 h 3651260"/>
              <a:gd name="connsiteX279" fmla="*/ 2410456 w 3651260"/>
              <a:gd name="connsiteY279" fmla="*/ 199159 h 3651260"/>
              <a:gd name="connsiteX280" fmla="*/ 1271144 w 3651260"/>
              <a:gd name="connsiteY280" fmla="*/ 188055 h 3651260"/>
              <a:gd name="connsiteX281" fmla="*/ 1263228 w 3651260"/>
              <a:gd name="connsiteY281" fmla="*/ 190953 h 3651260"/>
              <a:gd name="connsiteX282" fmla="*/ 1304665 w 3651260"/>
              <a:gd name="connsiteY282" fmla="*/ 309945 h 3651260"/>
              <a:gd name="connsiteX283" fmla="*/ 1312625 w 3651260"/>
              <a:gd name="connsiteY283" fmla="*/ 307173 h 3651260"/>
              <a:gd name="connsiteX284" fmla="*/ 2264132 w 3651260"/>
              <a:gd name="connsiteY284" fmla="*/ 153873 h 3651260"/>
              <a:gd name="connsiteX285" fmla="*/ 2240981 w 3651260"/>
              <a:gd name="connsiteY285" fmla="*/ 244040 h 3651260"/>
              <a:gd name="connsiteX286" fmla="*/ 2249145 w 3651260"/>
              <a:gd name="connsiteY286" fmla="*/ 246136 h 3651260"/>
              <a:gd name="connsiteX287" fmla="*/ 2272295 w 3651260"/>
              <a:gd name="connsiteY287" fmla="*/ 155972 h 3651260"/>
              <a:gd name="connsiteX288" fmla="*/ 1410844 w 3651260"/>
              <a:gd name="connsiteY288" fmla="*/ 147776 h 3651260"/>
              <a:gd name="connsiteX289" fmla="*/ 1402682 w 3651260"/>
              <a:gd name="connsiteY289" fmla="*/ 149874 h 3651260"/>
              <a:gd name="connsiteX290" fmla="*/ 1427397 w 3651260"/>
              <a:gd name="connsiteY290" fmla="*/ 246133 h 3651260"/>
              <a:gd name="connsiteX291" fmla="*/ 1435560 w 3651260"/>
              <a:gd name="connsiteY291" fmla="*/ 244037 h 3651260"/>
              <a:gd name="connsiteX292" fmla="*/ 2122638 w 3651260"/>
              <a:gd name="connsiteY292" fmla="*/ 122889 h 3651260"/>
              <a:gd name="connsiteX293" fmla="*/ 2106906 w 3651260"/>
              <a:gd name="connsiteY293" fmla="*/ 215900 h 3651260"/>
              <a:gd name="connsiteX294" fmla="*/ 2115216 w 3651260"/>
              <a:gd name="connsiteY294" fmla="*/ 217306 h 3651260"/>
              <a:gd name="connsiteX295" fmla="*/ 2130971 w 3651260"/>
              <a:gd name="connsiteY295" fmla="*/ 124161 h 3651260"/>
              <a:gd name="connsiteX296" fmla="*/ 1553267 w 3651260"/>
              <a:gd name="connsiteY296" fmla="*/ 119128 h 3651260"/>
              <a:gd name="connsiteX297" fmla="*/ 1544934 w 3651260"/>
              <a:gd name="connsiteY297" fmla="*/ 120400 h 3651260"/>
              <a:gd name="connsiteX298" fmla="*/ 1561325 w 3651260"/>
              <a:gd name="connsiteY298" fmla="*/ 217305 h 3651260"/>
              <a:gd name="connsiteX299" fmla="*/ 1569635 w 3651260"/>
              <a:gd name="connsiteY299" fmla="*/ 215899 h 3651260"/>
              <a:gd name="connsiteX300" fmla="*/ 1978984 w 3651260"/>
              <a:gd name="connsiteY300" fmla="*/ 103368 h 3651260"/>
              <a:gd name="connsiteX301" fmla="*/ 1968831 w 3651260"/>
              <a:gd name="connsiteY301" fmla="*/ 224277 h 3651260"/>
              <a:gd name="connsiteX302" fmla="*/ 1977230 w 3651260"/>
              <a:gd name="connsiteY302" fmla="*/ 224982 h 3651260"/>
              <a:gd name="connsiteX303" fmla="*/ 1987406 w 3651260"/>
              <a:gd name="connsiteY303" fmla="*/ 103793 h 3651260"/>
              <a:gd name="connsiteX304" fmla="*/ 1697451 w 3651260"/>
              <a:gd name="connsiteY304" fmla="*/ 102097 h 3651260"/>
              <a:gd name="connsiteX305" fmla="*/ 1689028 w 3651260"/>
              <a:gd name="connsiteY305" fmla="*/ 102522 h 3651260"/>
              <a:gd name="connsiteX306" fmla="*/ 1697196 w 3651260"/>
              <a:gd name="connsiteY306" fmla="*/ 199785 h 3651260"/>
              <a:gd name="connsiteX307" fmla="*/ 1705594 w 3651260"/>
              <a:gd name="connsiteY307" fmla="*/ 199079 h 3651260"/>
              <a:gd name="connsiteX308" fmla="*/ 1834057 w 3651260"/>
              <a:gd name="connsiteY308" fmla="*/ 96050 h 3651260"/>
              <a:gd name="connsiteX309" fmla="*/ 1834057 w 3651260"/>
              <a:gd name="connsiteY309" fmla="*/ 193696 h 3651260"/>
              <a:gd name="connsiteX310" fmla="*/ 1842484 w 3651260"/>
              <a:gd name="connsiteY310" fmla="*/ 193696 h 3651260"/>
              <a:gd name="connsiteX311" fmla="*/ 1842484 w 3651260"/>
              <a:gd name="connsiteY311" fmla="*/ 96475 h 3651260"/>
              <a:gd name="connsiteX312" fmla="*/ 1825630 w 3651260"/>
              <a:gd name="connsiteY312" fmla="*/ 0 h 3651260"/>
              <a:gd name="connsiteX313" fmla="*/ 3651260 w 3651260"/>
              <a:gd name="connsiteY313" fmla="*/ 1825630 h 3651260"/>
              <a:gd name="connsiteX314" fmla="*/ 1825630 w 3651260"/>
              <a:gd name="connsiteY314" fmla="*/ 3651260 h 3651260"/>
              <a:gd name="connsiteX315" fmla="*/ 0 w 3651260"/>
              <a:gd name="connsiteY315" fmla="*/ 1825630 h 3651260"/>
              <a:gd name="connsiteX316" fmla="*/ 1825630 w 3651260"/>
              <a:gd name="connsiteY316" fmla="*/ 0 h 365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651260" h="3651260">
                <a:moveTo>
                  <a:pt x="1910979" y="3463567"/>
                </a:moveTo>
                <a:lnTo>
                  <a:pt x="1902558" y="3463920"/>
                </a:lnTo>
                <a:lnTo>
                  <a:pt x="1906232" y="3551566"/>
                </a:lnTo>
                <a:lnTo>
                  <a:pt x="1914649" y="3551141"/>
                </a:lnTo>
                <a:close/>
                <a:moveTo>
                  <a:pt x="1765563" y="3463567"/>
                </a:moveTo>
                <a:lnTo>
                  <a:pt x="1761840" y="3552415"/>
                </a:lnTo>
                <a:lnTo>
                  <a:pt x="1770257" y="3552840"/>
                </a:lnTo>
                <a:lnTo>
                  <a:pt x="1773984" y="3463920"/>
                </a:lnTo>
                <a:close/>
                <a:moveTo>
                  <a:pt x="1629078" y="3451752"/>
                </a:moveTo>
                <a:lnTo>
                  <a:pt x="1617682" y="3541963"/>
                </a:lnTo>
                <a:lnTo>
                  <a:pt x="1626017" y="3543235"/>
                </a:lnTo>
                <a:lnTo>
                  <a:pt x="1637441" y="3452808"/>
                </a:lnTo>
                <a:close/>
                <a:moveTo>
                  <a:pt x="2182482" y="3428558"/>
                </a:moveTo>
                <a:lnTo>
                  <a:pt x="2174238" y="3430310"/>
                </a:lnTo>
                <a:lnTo>
                  <a:pt x="2192415" y="3515828"/>
                </a:lnTo>
                <a:lnTo>
                  <a:pt x="2200585" y="3513727"/>
                </a:lnTo>
                <a:close/>
                <a:moveTo>
                  <a:pt x="1494060" y="3428558"/>
                </a:moveTo>
                <a:lnTo>
                  <a:pt x="1474647" y="3519890"/>
                </a:lnTo>
                <a:lnTo>
                  <a:pt x="1476975" y="3520489"/>
                </a:lnTo>
                <a:lnTo>
                  <a:pt x="1482943" y="3521399"/>
                </a:lnTo>
                <a:lnTo>
                  <a:pt x="1502305" y="3430310"/>
                </a:lnTo>
                <a:close/>
                <a:moveTo>
                  <a:pt x="2044295" y="3426667"/>
                </a:moveTo>
                <a:lnTo>
                  <a:pt x="2035934" y="3427724"/>
                </a:lnTo>
                <a:lnTo>
                  <a:pt x="2050048" y="3539450"/>
                </a:lnTo>
                <a:lnTo>
                  <a:pt x="2058382" y="3538178"/>
                </a:lnTo>
                <a:close/>
                <a:moveTo>
                  <a:pt x="2315086" y="3394146"/>
                </a:moveTo>
                <a:lnTo>
                  <a:pt x="2307018" y="3396582"/>
                </a:lnTo>
                <a:lnTo>
                  <a:pt x="2332171" y="3479893"/>
                </a:lnTo>
                <a:lnTo>
                  <a:pt x="2340082" y="3477859"/>
                </a:lnTo>
                <a:lnTo>
                  <a:pt x="2340333" y="3477767"/>
                </a:lnTo>
                <a:close/>
                <a:moveTo>
                  <a:pt x="1368764" y="3369941"/>
                </a:moveTo>
                <a:lnTo>
                  <a:pt x="1334381" y="3483824"/>
                </a:lnTo>
                <a:lnTo>
                  <a:pt x="1342551" y="3485925"/>
                </a:lnTo>
                <a:lnTo>
                  <a:pt x="1376832" y="3372377"/>
                </a:lnTo>
                <a:close/>
                <a:moveTo>
                  <a:pt x="2444346" y="3348760"/>
                </a:moveTo>
                <a:lnTo>
                  <a:pt x="2436509" y="3351862"/>
                </a:lnTo>
                <a:lnTo>
                  <a:pt x="2467876" y="3431085"/>
                </a:lnTo>
                <a:lnTo>
                  <a:pt x="2475793" y="3428188"/>
                </a:lnTo>
                <a:close/>
                <a:moveTo>
                  <a:pt x="1232197" y="3348760"/>
                </a:moveTo>
                <a:lnTo>
                  <a:pt x="1197549" y="3436269"/>
                </a:lnTo>
                <a:lnTo>
                  <a:pt x="1205467" y="3439167"/>
                </a:lnTo>
                <a:lnTo>
                  <a:pt x="1240033" y="3351862"/>
                </a:lnTo>
                <a:close/>
                <a:moveTo>
                  <a:pt x="2569353" y="3292716"/>
                </a:moveTo>
                <a:lnTo>
                  <a:pt x="2561804" y="3296463"/>
                </a:lnTo>
                <a:lnTo>
                  <a:pt x="2599053" y="3371499"/>
                </a:lnTo>
                <a:lnTo>
                  <a:pt x="2606646" y="3367841"/>
                </a:lnTo>
                <a:close/>
                <a:moveTo>
                  <a:pt x="1107189" y="3292716"/>
                </a:moveTo>
                <a:lnTo>
                  <a:pt x="1065018" y="3377669"/>
                </a:lnTo>
                <a:lnTo>
                  <a:pt x="1072611" y="3381327"/>
                </a:lnTo>
                <a:lnTo>
                  <a:pt x="1114738" y="3296463"/>
                </a:lnTo>
                <a:close/>
                <a:moveTo>
                  <a:pt x="987309" y="3226409"/>
                </a:moveTo>
                <a:lnTo>
                  <a:pt x="937678" y="3308360"/>
                </a:lnTo>
                <a:lnTo>
                  <a:pt x="944881" y="3312736"/>
                </a:lnTo>
                <a:lnTo>
                  <a:pt x="994518" y="3230775"/>
                </a:lnTo>
                <a:close/>
                <a:moveTo>
                  <a:pt x="2676136" y="3204781"/>
                </a:moveTo>
                <a:lnTo>
                  <a:pt x="2668927" y="3209148"/>
                </a:lnTo>
                <a:lnTo>
                  <a:pt x="2724863" y="3301509"/>
                </a:lnTo>
                <a:lnTo>
                  <a:pt x="2732065" y="3297133"/>
                </a:lnTo>
                <a:close/>
                <a:moveTo>
                  <a:pt x="2803144" y="3150303"/>
                </a:moveTo>
                <a:lnTo>
                  <a:pt x="2796326" y="3155256"/>
                </a:lnTo>
                <a:lnTo>
                  <a:pt x="2844512" y="3221579"/>
                </a:lnTo>
                <a:lnTo>
                  <a:pt x="2851263" y="3216531"/>
                </a:lnTo>
                <a:close/>
                <a:moveTo>
                  <a:pt x="873398" y="3150303"/>
                </a:moveTo>
                <a:lnTo>
                  <a:pt x="816380" y="3228780"/>
                </a:lnTo>
                <a:lnTo>
                  <a:pt x="823131" y="3233828"/>
                </a:lnTo>
                <a:lnTo>
                  <a:pt x="880216" y="3155256"/>
                </a:lnTo>
                <a:close/>
                <a:moveTo>
                  <a:pt x="2910288" y="3064932"/>
                </a:moveTo>
                <a:lnTo>
                  <a:pt x="2903908" y="3070439"/>
                </a:lnTo>
                <a:lnTo>
                  <a:pt x="2957258" y="3132246"/>
                </a:lnTo>
                <a:lnTo>
                  <a:pt x="2963497" y="3126576"/>
                </a:lnTo>
                <a:close/>
                <a:moveTo>
                  <a:pt x="782776" y="3045792"/>
                </a:moveTo>
                <a:lnTo>
                  <a:pt x="701931" y="3139451"/>
                </a:lnTo>
                <a:lnTo>
                  <a:pt x="708171" y="3145122"/>
                </a:lnTo>
                <a:lnTo>
                  <a:pt x="789156" y="3051299"/>
                </a:lnTo>
                <a:close/>
                <a:moveTo>
                  <a:pt x="3009912" y="2970894"/>
                </a:moveTo>
                <a:lnTo>
                  <a:pt x="3004015" y="2976916"/>
                </a:lnTo>
                <a:lnTo>
                  <a:pt x="3062409" y="3034099"/>
                </a:lnTo>
                <a:lnTo>
                  <a:pt x="3068081" y="3027858"/>
                </a:lnTo>
                <a:close/>
                <a:moveTo>
                  <a:pt x="666631" y="2970894"/>
                </a:moveTo>
                <a:lnTo>
                  <a:pt x="595086" y="3040956"/>
                </a:lnTo>
                <a:lnTo>
                  <a:pt x="600758" y="3047197"/>
                </a:lnTo>
                <a:lnTo>
                  <a:pt x="672527" y="2976916"/>
                </a:lnTo>
                <a:close/>
                <a:moveTo>
                  <a:pt x="3101317" y="2868851"/>
                </a:moveTo>
                <a:lnTo>
                  <a:pt x="3095945" y="2875345"/>
                </a:lnTo>
                <a:lnTo>
                  <a:pt x="3159163" y="2927643"/>
                </a:lnTo>
                <a:lnTo>
                  <a:pt x="3160588" y="2926075"/>
                </a:lnTo>
                <a:lnTo>
                  <a:pt x="3164372" y="2921014"/>
                </a:lnTo>
                <a:close/>
                <a:moveTo>
                  <a:pt x="575225" y="2868851"/>
                </a:moveTo>
                <a:lnTo>
                  <a:pt x="497275" y="2933337"/>
                </a:lnTo>
                <a:lnTo>
                  <a:pt x="502950" y="2939581"/>
                </a:lnTo>
                <a:lnTo>
                  <a:pt x="580597" y="2875345"/>
                </a:lnTo>
                <a:close/>
                <a:moveTo>
                  <a:pt x="492679" y="2759517"/>
                </a:moveTo>
                <a:lnTo>
                  <a:pt x="409405" y="2817394"/>
                </a:lnTo>
                <a:lnTo>
                  <a:pt x="414455" y="2824147"/>
                </a:lnTo>
                <a:lnTo>
                  <a:pt x="497489" y="2766437"/>
                </a:lnTo>
                <a:close/>
                <a:moveTo>
                  <a:pt x="3163101" y="2745086"/>
                </a:moveTo>
                <a:lnTo>
                  <a:pt x="3158291" y="2752007"/>
                </a:lnTo>
                <a:lnTo>
                  <a:pt x="3245453" y="2812586"/>
                </a:lnTo>
                <a:lnTo>
                  <a:pt x="3250504" y="2805832"/>
                </a:lnTo>
                <a:close/>
                <a:moveTo>
                  <a:pt x="3256971" y="2643658"/>
                </a:moveTo>
                <a:lnTo>
                  <a:pt x="3252757" y="2650957"/>
                </a:lnTo>
                <a:lnTo>
                  <a:pt x="3322089" y="2690986"/>
                </a:lnTo>
                <a:lnTo>
                  <a:pt x="3326467" y="2683781"/>
                </a:lnTo>
                <a:close/>
                <a:moveTo>
                  <a:pt x="419571" y="2643658"/>
                </a:moveTo>
                <a:lnTo>
                  <a:pt x="331360" y="2694586"/>
                </a:lnTo>
                <a:lnTo>
                  <a:pt x="335737" y="2701791"/>
                </a:lnTo>
                <a:lnTo>
                  <a:pt x="423785" y="2650957"/>
                </a:lnTo>
                <a:close/>
                <a:moveTo>
                  <a:pt x="3320128" y="2522089"/>
                </a:moveTo>
                <a:lnTo>
                  <a:pt x="3316540" y="2529715"/>
                </a:lnTo>
                <a:lnTo>
                  <a:pt x="3388573" y="2563611"/>
                </a:lnTo>
                <a:lnTo>
                  <a:pt x="3392231" y="2556018"/>
                </a:lnTo>
                <a:close/>
                <a:moveTo>
                  <a:pt x="379292" y="2511324"/>
                </a:moveTo>
                <a:lnTo>
                  <a:pt x="263703" y="2565715"/>
                </a:lnTo>
                <a:lnTo>
                  <a:pt x="267361" y="2573308"/>
                </a:lnTo>
                <a:lnTo>
                  <a:pt x="382880" y="2518949"/>
                </a:lnTo>
                <a:close/>
                <a:moveTo>
                  <a:pt x="3372891" y="2395661"/>
                </a:moveTo>
                <a:lnTo>
                  <a:pt x="3369953" y="2403561"/>
                </a:lnTo>
                <a:lnTo>
                  <a:pt x="3444481" y="2431278"/>
                </a:lnTo>
                <a:lnTo>
                  <a:pt x="3447378" y="2423363"/>
                </a:lnTo>
                <a:close/>
                <a:moveTo>
                  <a:pt x="303652" y="2395661"/>
                </a:moveTo>
                <a:lnTo>
                  <a:pt x="206913" y="2431638"/>
                </a:lnTo>
                <a:lnTo>
                  <a:pt x="209810" y="2439553"/>
                </a:lnTo>
                <a:lnTo>
                  <a:pt x="306589" y="2403561"/>
                </a:lnTo>
                <a:close/>
                <a:moveTo>
                  <a:pt x="3414889" y="2265261"/>
                </a:moveTo>
                <a:lnTo>
                  <a:pt x="3412622" y="2273379"/>
                </a:lnTo>
                <a:lnTo>
                  <a:pt x="3489492" y="2294841"/>
                </a:lnTo>
                <a:lnTo>
                  <a:pt x="3491591" y="2286677"/>
                </a:lnTo>
                <a:close/>
                <a:moveTo>
                  <a:pt x="261653" y="2265261"/>
                </a:moveTo>
                <a:lnTo>
                  <a:pt x="161365" y="2293263"/>
                </a:lnTo>
                <a:lnTo>
                  <a:pt x="163464" y="2301427"/>
                </a:lnTo>
                <a:lnTo>
                  <a:pt x="263920" y="2273379"/>
                </a:lnTo>
                <a:close/>
                <a:moveTo>
                  <a:pt x="230714" y="2131805"/>
                </a:moveTo>
                <a:lnTo>
                  <a:pt x="127300" y="2151532"/>
                </a:lnTo>
                <a:lnTo>
                  <a:pt x="128573" y="2159870"/>
                </a:lnTo>
                <a:lnTo>
                  <a:pt x="232293" y="2140084"/>
                </a:lnTo>
                <a:close/>
                <a:moveTo>
                  <a:pt x="3420992" y="2127067"/>
                </a:moveTo>
                <a:lnTo>
                  <a:pt x="3419413" y="2135346"/>
                </a:lnTo>
                <a:lnTo>
                  <a:pt x="3523405" y="2155184"/>
                </a:lnTo>
                <a:lnTo>
                  <a:pt x="3524678" y="2146846"/>
                </a:lnTo>
                <a:close/>
                <a:moveTo>
                  <a:pt x="3465492" y="1996228"/>
                </a:moveTo>
                <a:lnTo>
                  <a:pt x="3464611" y="2004609"/>
                </a:lnTo>
                <a:lnTo>
                  <a:pt x="3545094" y="2013069"/>
                </a:lnTo>
                <a:lnTo>
                  <a:pt x="3546367" y="2004728"/>
                </a:lnTo>
                <a:close/>
                <a:moveTo>
                  <a:pt x="211050" y="1996228"/>
                </a:moveTo>
                <a:lnTo>
                  <a:pt x="105294" y="2007343"/>
                </a:lnTo>
                <a:lnTo>
                  <a:pt x="106567" y="2015684"/>
                </a:lnTo>
                <a:lnTo>
                  <a:pt x="211931" y="2004609"/>
                </a:lnTo>
                <a:close/>
                <a:moveTo>
                  <a:pt x="3473741" y="1859480"/>
                </a:moveTo>
                <a:lnTo>
                  <a:pt x="3473565" y="1867907"/>
                </a:lnTo>
                <a:lnTo>
                  <a:pt x="3553418" y="1869579"/>
                </a:lnTo>
                <a:lnTo>
                  <a:pt x="3553843" y="1861158"/>
                </a:lnTo>
                <a:close/>
                <a:moveTo>
                  <a:pt x="228079" y="1858951"/>
                </a:moveTo>
                <a:lnTo>
                  <a:pt x="97446" y="1861687"/>
                </a:lnTo>
                <a:lnTo>
                  <a:pt x="97871" y="1870108"/>
                </a:lnTo>
                <a:lnTo>
                  <a:pt x="228256" y="1867377"/>
                </a:lnTo>
                <a:close/>
                <a:moveTo>
                  <a:pt x="1569134" y="1722237"/>
                </a:moveTo>
                <a:lnTo>
                  <a:pt x="956524" y="3004920"/>
                </a:lnTo>
                <a:lnTo>
                  <a:pt x="1999453" y="2038412"/>
                </a:lnTo>
                <a:close/>
                <a:moveTo>
                  <a:pt x="3550178" y="1717511"/>
                </a:moveTo>
                <a:lnTo>
                  <a:pt x="3470520" y="1722523"/>
                </a:lnTo>
                <a:lnTo>
                  <a:pt x="3471049" y="1730934"/>
                </a:lnTo>
                <a:lnTo>
                  <a:pt x="3550603" y="1725929"/>
                </a:lnTo>
                <a:close/>
                <a:moveTo>
                  <a:pt x="101165" y="1715925"/>
                </a:moveTo>
                <a:lnTo>
                  <a:pt x="100740" y="1724343"/>
                </a:lnTo>
                <a:lnTo>
                  <a:pt x="205493" y="1730934"/>
                </a:lnTo>
                <a:lnTo>
                  <a:pt x="206022" y="1722523"/>
                </a:lnTo>
                <a:close/>
                <a:moveTo>
                  <a:pt x="3535384" y="1574569"/>
                </a:moveTo>
                <a:lnTo>
                  <a:pt x="3455849" y="1586314"/>
                </a:lnTo>
                <a:lnTo>
                  <a:pt x="3457080" y="1594651"/>
                </a:lnTo>
                <a:lnTo>
                  <a:pt x="3536656" y="1582901"/>
                </a:lnTo>
                <a:close/>
                <a:moveTo>
                  <a:pt x="116435" y="1570918"/>
                </a:moveTo>
                <a:lnTo>
                  <a:pt x="115164" y="1579250"/>
                </a:lnTo>
                <a:lnTo>
                  <a:pt x="219462" y="1594651"/>
                </a:lnTo>
                <a:lnTo>
                  <a:pt x="220693" y="1586314"/>
                </a:lnTo>
                <a:close/>
                <a:moveTo>
                  <a:pt x="3509231" y="1433189"/>
                </a:moveTo>
                <a:lnTo>
                  <a:pt x="3405216" y="1457585"/>
                </a:lnTo>
                <a:lnTo>
                  <a:pt x="3407140" y="1465790"/>
                </a:lnTo>
                <a:lnTo>
                  <a:pt x="3511331" y="1441353"/>
                </a:lnTo>
                <a:close/>
                <a:moveTo>
                  <a:pt x="143469" y="1427596"/>
                </a:moveTo>
                <a:lnTo>
                  <a:pt x="141370" y="1435760"/>
                </a:lnTo>
                <a:lnTo>
                  <a:pt x="244785" y="1460017"/>
                </a:lnTo>
                <a:lnTo>
                  <a:pt x="246710" y="1451811"/>
                </a:lnTo>
                <a:close/>
                <a:moveTo>
                  <a:pt x="3471675" y="1294282"/>
                </a:moveTo>
                <a:lnTo>
                  <a:pt x="3392651" y="1319958"/>
                </a:lnTo>
                <a:lnTo>
                  <a:pt x="3395255" y="1327973"/>
                </a:lnTo>
                <a:lnTo>
                  <a:pt x="3474574" y="1302201"/>
                </a:lnTo>
                <a:close/>
                <a:moveTo>
                  <a:pt x="182275" y="1286940"/>
                </a:moveTo>
                <a:lnTo>
                  <a:pt x="179376" y="1294860"/>
                </a:lnTo>
                <a:lnTo>
                  <a:pt x="281286" y="1327973"/>
                </a:lnTo>
                <a:lnTo>
                  <a:pt x="283891" y="1319957"/>
                </a:lnTo>
                <a:close/>
                <a:moveTo>
                  <a:pt x="3422180" y="1159052"/>
                </a:moveTo>
                <a:lnTo>
                  <a:pt x="3344568" y="1191677"/>
                </a:lnTo>
                <a:lnTo>
                  <a:pt x="3347833" y="1199447"/>
                </a:lnTo>
                <a:lnTo>
                  <a:pt x="3425080" y="1166975"/>
                </a:lnTo>
                <a:close/>
                <a:moveTo>
                  <a:pt x="232683" y="1149939"/>
                </a:moveTo>
                <a:lnTo>
                  <a:pt x="231578" y="1152234"/>
                </a:lnTo>
                <a:lnTo>
                  <a:pt x="229553" y="1157765"/>
                </a:lnTo>
                <a:lnTo>
                  <a:pt x="352017" y="1209244"/>
                </a:lnTo>
                <a:lnTo>
                  <a:pt x="355282" y="1201475"/>
                </a:lnTo>
                <a:close/>
                <a:moveTo>
                  <a:pt x="3360310" y="1028979"/>
                </a:moveTo>
                <a:lnTo>
                  <a:pt x="3285918" y="1067871"/>
                </a:lnTo>
                <a:lnTo>
                  <a:pt x="3289823" y="1075340"/>
                </a:lnTo>
                <a:lnTo>
                  <a:pt x="3363970" y="1036576"/>
                </a:lnTo>
                <a:close/>
                <a:moveTo>
                  <a:pt x="296038" y="1018422"/>
                </a:moveTo>
                <a:lnTo>
                  <a:pt x="292378" y="1026019"/>
                </a:lnTo>
                <a:lnTo>
                  <a:pt x="386719" y="1075339"/>
                </a:lnTo>
                <a:lnTo>
                  <a:pt x="390623" y="1067870"/>
                </a:lnTo>
                <a:close/>
                <a:moveTo>
                  <a:pt x="3288113" y="904348"/>
                </a:moveTo>
                <a:lnTo>
                  <a:pt x="3217115" y="949406"/>
                </a:lnTo>
                <a:lnTo>
                  <a:pt x="3221631" y="956522"/>
                </a:lnTo>
                <a:lnTo>
                  <a:pt x="3292490" y="911553"/>
                </a:lnTo>
                <a:close/>
                <a:moveTo>
                  <a:pt x="370183" y="892769"/>
                </a:moveTo>
                <a:lnTo>
                  <a:pt x="365807" y="899974"/>
                </a:lnTo>
                <a:lnTo>
                  <a:pt x="454911" y="956521"/>
                </a:lnTo>
                <a:lnTo>
                  <a:pt x="459427" y="949405"/>
                </a:lnTo>
                <a:close/>
                <a:moveTo>
                  <a:pt x="3206033" y="785959"/>
                </a:moveTo>
                <a:lnTo>
                  <a:pt x="3118500" y="852399"/>
                </a:lnTo>
                <a:lnTo>
                  <a:pt x="3123596" y="859113"/>
                </a:lnTo>
                <a:lnTo>
                  <a:pt x="3211080" y="792708"/>
                </a:lnTo>
                <a:close/>
                <a:moveTo>
                  <a:pt x="454383" y="773718"/>
                </a:moveTo>
                <a:lnTo>
                  <a:pt x="449336" y="780468"/>
                </a:lnTo>
                <a:lnTo>
                  <a:pt x="532806" y="843825"/>
                </a:lnTo>
                <a:lnTo>
                  <a:pt x="537902" y="837112"/>
                </a:lnTo>
                <a:close/>
                <a:moveTo>
                  <a:pt x="3114584" y="674569"/>
                </a:moveTo>
                <a:lnTo>
                  <a:pt x="3051043" y="731781"/>
                </a:lnTo>
                <a:lnTo>
                  <a:pt x="3056683" y="738044"/>
                </a:lnTo>
                <a:lnTo>
                  <a:pt x="3120253" y="680806"/>
                </a:lnTo>
                <a:close/>
                <a:moveTo>
                  <a:pt x="548055" y="662051"/>
                </a:moveTo>
                <a:lnTo>
                  <a:pt x="542387" y="668288"/>
                </a:lnTo>
                <a:lnTo>
                  <a:pt x="619858" y="738044"/>
                </a:lnTo>
                <a:lnTo>
                  <a:pt x="625497" y="731781"/>
                </a:lnTo>
                <a:close/>
                <a:moveTo>
                  <a:pt x="2694736" y="646341"/>
                </a:moveTo>
                <a:lnTo>
                  <a:pt x="1648812" y="1612850"/>
                </a:lnTo>
                <a:lnTo>
                  <a:pt x="2080987" y="1929024"/>
                </a:lnTo>
                <a:close/>
                <a:moveTo>
                  <a:pt x="3014341" y="570894"/>
                </a:moveTo>
                <a:lnTo>
                  <a:pt x="2954941" y="634149"/>
                </a:lnTo>
                <a:lnTo>
                  <a:pt x="2961084" y="639918"/>
                </a:lnTo>
                <a:lnTo>
                  <a:pt x="3020579" y="576563"/>
                </a:lnTo>
                <a:close/>
                <a:moveTo>
                  <a:pt x="650561" y="558498"/>
                </a:moveTo>
                <a:lnTo>
                  <a:pt x="644323" y="564167"/>
                </a:lnTo>
                <a:lnTo>
                  <a:pt x="732765" y="658348"/>
                </a:lnTo>
                <a:lnTo>
                  <a:pt x="738909" y="652579"/>
                </a:lnTo>
                <a:close/>
                <a:moveTo>
                  <a:pt x="2905927" y="475607"/>
                </a:moveTo>
                <a:lnTo>
                  <a:pt x="2851005" y="544900"/>
                </a:lnTo>
                <a:lnTo>
                  <a:pt x="2857610" y="550135"/>
                </a:lnTo>
                <a:lnTo>
                  <a:pt x="2912679" y="480656"/>
                </a:lnTo>
                <a:close/>
                <a:moveTo>
                  <a:pt x="761208" y="463737"/>
                </a:moveTo>
                <a:lnTo>
                  <a:pt x="754456" y="468787"/>
                </a:lnTo>
                <a:lnTo>
                  <a:pt x="818931" y="550135"/>
                </a:lnTo>
                <a:lnTo>
                  <a:pt x="825536" y="544900"/>
                </a:lnTo>
                <a:close/>
                <a:moveTo>
                  <a:pt x="2790016" y="389333"/>
                </a:moveTo>
                <a:lnTo>
                  <a:pt x="2739966" y="464662"/>
                </a:lnTo>
                <a:lnTo>
                  <a:pt x="2746986" y="469328"/>
                </a:lnTo>
                <a:lnTo>
                  <a:pt x="2796955" y="394118"/>
                </a:lnTo>
                <a:lnTo>
                  <a:pt x="2792894" y="391082"/>
                </a:lnTo>
                <a:close/>
                <a:moveTo>
                  <a:pt x="879258" y="378391"/>
                </a:moveTo>
                <a:lnTo>
                  <a:pt x="872049" y="382771"/>
                </a:lnTo>
                <a:lnTo>
                  <a:pt x="929555" y="469325"/>
                </a:lnTo>
                <a:lnTo>
                  <a:pt x="936575" y="464661"/>
                </a:lnTo>
                <a:close/>
                <a:moveTo>
                  <a:pt x="2666439" y="314259"/>
                </a:moveTo>
                <a:lnTo>
                  <a:pt x="2610421" y="416155"/>
                </a:lnTo>
                <a:lnTo>
                  <a:pt x="2617807" y="420213"/>
                </a:lnTo>
                <a:lnTo>
                  <a:pt x="2673648" y="318638"/>
                </a:lnTo>
                <a:close/>
                <a:moveTo>
                  <a:pt x="1003925" y="303021"/>
                </a:moveTo>
                <a:lnTo>
                  <a:pt x="1001008" y="304426"/>
                </a:lnTo>
                <a:lnTo>
                  <a:pt x="996564" y="307126"/>
                </a:lnTo>
                <a:lnTo>
                  <a:pt x="1046554" y="398056"/>
                </a:lnTo>
                <a:lnTo>
                  <a:pt x="1053939" y="393996"/>
                </a:lnTo>
                <a:close/>
                <a:moveTo>
                  <a:pt x="2536940" y="249840"/>
                </a:moveTo>
                <a:lnTo>
                  <a:pt x="2499737" y="333399"/>
                </a:lnTo>
                <a:lnTo>
                  <a:pt x="2507436" y="336828"/>
                </a:lnTo>
                <a:lnTo>
                  <a:pt x="2544536" y="253499"/>
                </a:lnTo>
                <a:close/>
                <a:moveTo>
                  <a:pt x="1135137" y="239813"/>
                </a:moveTo>
                <a:lnTo>
                  <a:pt x="1127541" y="243472"/>
                </a:lnTo>
                <a:lnTo>
                  <a:pt x="1169105" y="336827"/>
                </a:lnTo>
                <a:lnTo>
                  <a:pt x="1176804" y="333399"/>
                </a:lnTo>
                <a:close/>
                <a:moveTo>
                  <a:pt x="2402541" y="196262"/>
                </a:moveTo>
                <a:lnTo>
                  <a:pt x="2372232" y="283297"/>
                </a:lnTo>
                <a:lnTo>
                  <a:pt x="2380191" y="286069"/>
                </a:lnTo>
                <a:lnTo>
                  <a:pt x="2410456" y="199159"/>
                </a:lnTo>
                <a:close/>
                <a:moveTo>
                  <a:pt x="1271144" y="188055"/>
                </a:moveTo>
                <a:lnTo>
                  <a:pt x="1263228" y="190953"/>
                </a:lnTo>
                <a:lnTo>
                  <a:pt x="1304665" y="309945"/>
                </a:lnTo>
                <a:lnTo>
                  <a:pt x="1312625" y="307173"/>
                </a:lnTo>
                <a:close/>
                <a:moveTo>
                  <a:pt x="2264132" y="153873"/>
                </a:moveTo>
                <a:lnTo>
                  <a:pt x="2240981" y="244040"/>
                </a:lnTo>
                <a:lnTo>
                  <a:pt x="2249145" y="246136"/>
                </a:lnTo>
                <a:lnTo>
                  <a:pt x="2272295" y="155972"/>
                </a:lnTo>
                <a:close/>
                <a:moveTo>
                  <a:pt x="1410844" y="147776"/>
                </a:moveTo>
                <a:lnTo>
                  <a:pt x="1402682" y="149874"/>
                </a:lnTo>
                <a:lnTo>
                  <a:pt x="1427397" y="246133"/>
                </a:lnTo>
                <a:lnTo>
                  <a:pt x="1435560" y="244037"/>
                </a:lnTo>
                <a:close/>
                <a:moveTo>
                  <a:pt x="2122638" y="122889"/>
                </a:moveTo>
                <a:lnTo>
                  <a:pt x="2106906" y="215900"/>
                </a:lnTo>
                <a:lnTo>
                  <a:pt x="2115216" y="217306"/>
                </a:lnTo>
                <a:lnTo>
                  <a:pt x="2130971" y="124161"/>
                </a:lnTo>
                <a:close/>
                <a:moveTo>
                  <a:pt x="1553267" y="119128"/>
                </a:moveTo>
                <a:lnTo>
                  <a:pt x="1544934" y="120400"/>
                </a:lnTo>
                <a:lnTo>
                  <a:pt x="1561325" y="217305"/>
                </a:lnTo>
                <a:lnTo>
                  <a:pt x="1569635" y="215899"/>
                </a:lnTo>
                <a:close/>
                <a:moveTo>
                  <a:pt x="1978984" y="103368"/>
                </a:moveTo>
                <a:lnTo>
                  <a:pt x="1968831" y="224277"/>
                </a:lnTo>
                <a:lnTo>
                  <a:pt x="1977230" y="224982"/>
                </a:lnTo>
                <a:lnTo>
                  <a:pt x="1987406" y="103793"/>
                </a:lnTo>
                <a:close/>
                <a:moveTo>
                  <a:pt x="1697451" y="102097"/>
                </a:moveTo>
                <a:lnTo>
                  <a:pt x="1689028" y="102522"/>
                </a:lnTo>
                <a:lnTo>
                  <a:pt x="1697196" y="199785"/>
                </a:lnTo>
                <a:lnTo>
                  <a:pt x="1705594" y="199079"/>
                </a:lnTo>
                <a:close/>
                <a:moveTo>
                  <a:pt x="1834057" y="96050"/>
                </a:moveTo>
                <a:lnTo>
                  <a:pt x="1834057" y="193696"/>
                </a:lnTo>
                <a:lnTo>
                  <a:pt x="1842484" y="193696"/>
                </a:lnTo>
                <a:lnTo>
                  <a:pt x="1842484" y="96475"/>
                </a:lnTo>
                <a:close/>
                <a:moveTo>
                  <a:pt x="1825630" y="0"/>
                </a:moveTo>
                <a:cubicBezTo>
                  <a:pt x="2833898" y="0"/>
                  <a:pt x="3651260" y="817362"/>
                  <a:pt x="3651260" y="1825630"/>
                </a:cubicBezTo>
                <a:cubicBezTo>
                  <a:pt x="3651260" y="2833898"/>
                  <a:pt x="2833898" y="3651260"/>
                  <a:pt x="1825630" y="3651260"/>
                </a:cubicBezTo>
                <a:cubicBezTo>
                  <a:pt x="817362" y="3651260"/>
                  <a:pt x="0" y="2833898"/>
                  <a:pt x="0" y="1825630"/>
                </a:cubicBezTo>
                <a:cubicBezTo>
                  <a:pt x="0" y="817362"/>
                  <a:pt x="817362" y="0"/>
                  <a:pt x="18256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/>
          <p:cNvSpPr/>
          <p:nvPr/>
        </p:nvSpPr>
        <p:spPr>
          <a:xfrm rot="5400000">
            <a:off x="4725085" y="1646009"/>
            <a:ext cx="528709" cy="633185"/>
          </a:xfrm>
          <a:custGeom>
            <a:avLst/>
            <a:gdLst>
              <a:gd name="connsiteX0" fmla="*/ 554464 w 1867751"/>
              <a:gd name="connsiteY0" fmla="*/ 1824949 h 2238118"/>
              <a:gd name="connsiteX1" fmla="*/ 554514 w 1867751"/>
              <a:gd name="connsiteY1" fmla="*/ 1824346 h 2238118"/>
              <a:gd name="connsiteX2" fmla="*/ 1313239 w 1867751"/>
              <a:gd name="connsiteY2" fmla="*/ 1824346 h 2238118"/>
              <a:gd name="connsiteX3" fmla="*/ 1313289 w 1867751"/>
              <a:gd name="connsiteY3" fmla="*/ 1824949 h 2238118"/>
              <a:gd name="connsiteX4" fmla="*/ 1146010 w 1867751"/>
              <a:gd name="connsiteY4" fmla="*/ 2206693 h 2238118"/>
              <a:gd name="connsiteX5" fmla="*/ 1098294 w 1867751"/>
              <a:gd name="connsiteY5" fmla="*/ 2238118 h 2238118"/>
              <a:gd name="connsiteX6" fmla="*/ 769458 w 1867751"/>
              <a:gd name="connsiteY6" fmla="*/ 2238118 h 2238118"/>
              <a:gd name="connsiteX7" fmla="*/ 721743 w 1867751"/>
              <a:gd name="connsiteY7" fmla="*/ 2206693 h 2238118"/>
              <a:gd name="connsiteX8" fmla="*/ 554464 w 1867751"/>
              <a:gd name="connsiteY8" fmla="*/ 1824949 h 2238118"/>
              <a:gd name="connsiteX9" fmla="*/ 334004 w 1867751"/>
              <a:gd name="connsiteY9" fmla="*/ 731923 h 2238118"/>
              <a:gd name="connsiteX10" fmla="*/ 384642 w 1867751"/>
              <a:gd name="connsiteY10" fmla="*/ 691647 h 2238118"/>
              <a:gd name="connsiteX11" fmla="*/ 922547 w 1867751"/>
              <a:gd name="connsiteY11" fmla="*/ 517213 h 2238118"/>
              <a:gd name="connsiteX12" fmla="*/ 1526274 w 1867751"/>
              <a:gd name="connsiteY12" fmla="*/ 710379 h 2238118"/>
              <a:gd name="connsiteX13" fmla="*/ 1533748 w 1867751"/>
              <a:gd name="connsiteY13" fmla="*/ 716786 h 2238118"/>
              <a:gd name="connsiteX14" fmla="*/ 1363934 w 1867751"/>
              <a:gd name="connsiteY14" fmla="*/ 905799 h 2238118"/>
              <a:gd name="connsiteX15" fmla="*/ 1354076 w 1867751"/>
              <a:gd name="connsiteY15" fmla="*/ 897219 h 2238118"/>
              <a:gd name="connsiteX16" fmla="*/ 929594 w 1867751"/>
              <a:gd name="connsiteY16" fmla="*/ 771106 h 2238118"/>
              <a:gd name="connsiteX17" fmla="*/ 595097 w 1867751"/>
              <a:gd name="connsiteY17" fmla="*/ 857258 h 2238118"/>
              <a:gd name="connsiteX18" fmla="*/ 526786 w 1867751"/>
              <a:gd name="connsiteY18" fmla="*/ 903047 h 2238118"/>
              <a:gd name="connsiteX19" fmla="*/ 1424 w 1867751"/>
              <a:gd name="connsiteY19" fmla="*/ 412534 h 2238118"/>
              <a:gd name="connsiteX20" fmla="*/ 16741 w 1867751"/>
              <a:gd name="connsiteY20" fmla="*/ 389976 h 2238118"/>
              <a:gd name="connsiteX21" fmla="*/ 926841 w 1867751"/>
              <a:gd name="connsiteY21" fmla="*/ 141 h 2238118"/>
              <a:gd name="connsiteX22" fmla="*/ 1842910 w 1867751"/>
              <a:gd name="connsiteY22" fmla="*/ 347686 h 2238118"/>
              <a:gd name="connsiteX23" fmla="*/ 1866328 w 1867751"/>
              <a:gd name="connsiteY23" fmla="*/ 376915 h 2238118"/>
              <a:gd name="connsiteX24" fmla="*/ 1695977 w 1867751"/>
              <a:gd name="connsiteY24" fmla="*/ 566526 h 2238118"/>
              <a:gd name="connsiteX25" fmla="*/ 1691512 w 1867751"/>
              <a:gd name="connsiteY25" fmla="*/ 558681 h 2238118"/>
              <a:gd name="connsiteX26" fmla="*/ 933888 w 1867751"/>
              <a:gd name="connsiteY26" fmla="*/ 254053 h 2238118"/>
              <a:gd name="connsiteX27" fmla="*/ 208115 w 1867751"/>
              <a:gd name="connsiteY27" fmla="*/ 551186 h 2238118"/>
              <a:gd name="connsiteX28" fmla="*/ 190588 w 1867751"/>
              <a:gd name="connsiteY28" fmla="*/ 580446 h 2238118"/>
              <a:gd name="connsiteX29" fmla="*/ 0 w 1867751"/>
              <a:gd name="connsiteY29" fmla="*/ 1119973 h 2238118"/>
              <a:gd name="connsiteX30" fmla="*/ 124 w 1867751"/>
              <a:gd name="connsiteY30" fmla="*/ 1119059 h 2238118"/>
              <a:gd name="connsiteX31" fmla="*/ 1867628 w 1867751"/>
              <a:gd name="connsiteY31" fmla="*/ 1119059 h 2238118"/>
              <a:gd name="connsiteX32" fmla="*/ 1867751 w 1867751"/>
              <a:gd name="connsiteY32" fmla="*/ 1119973 h 2238118"/>
              <a:gd name="connsiteX33" fmla="*/ 1456015 w 1867751"/>
              <a:gd name="connsiteY33" fmla="*/ 1697765 h 2238118"/>
              <a:gd name="connsiteX34" fmla="*/ 1338570 w 1867751"/>
              <a:gd name="connsiteY34" fmla="*/ 1745328 h 2238118"/>
              <a:gd name="connsiteX35" fmla="*/ 529182 w 1867751"/>
              <a:gd name="connsiteY35" fmla="*/ 1745328 h 2238118"/>
              <a:gd name="connsiteX36" fmla="*/ 411738 w 1867751"/>
              <a:gd name="connsiteY36" fmla="*/ 1697765 h 2238118"/>
              <a:gd name="connsiteX37" fmla="*/ 0 w 1867751"/>
              <a:gd name="connsiteY37" fmla="*/ 1119973 h 223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7751" h="2238118">
                <a:moveTo>
                  <a:pt x="554464" y="1824949"/>
                </a:moveTo>
                <a:lnTo>
                  <a:pt x="554514" y="1824346"/>
                </a:lnTo>
                <a:lnTo>
                  <a:pt x="1313239" y="1824346"/>
                </a:lnTo>
                <a:lnTo>
                  <a:pt x="1313289" y="1824949"/>
                </a:lnTo>
                <a:cubicBezTo>
                  <a:pt x="1313289" y="1983858"/>
                  <a:pt x="1246934" y="2123962"/>
                  <a:pt x="1146010" y="2206693"/>
                </a:cubicBezTo>
                <a:lnTo>
                  <a:pt x="1098294" y="2238118"/>
                </a:lnTo>
                <a:lnTo>
                  <a:pt x="769458" y="2238118"/>
                </a:lnTo>
                <a:lnTo>
                  <a:pt x="721743" y="2206693"/>
                </a:lnTo>
                <a:cubicBezTo>
                  <a:pt x="620819" y="2123962"/>
                  <a:pt x="554464" y="1983858"/>
                  <a:pt x="554464" y="1824949"/>
                </a:cubicBezTo>
                <a:close/>
                <a:moveTo>
                  <a:pt x="334004" y="731923"/>
                </a:moveTo>
                <a:lnTo>
                  <a:pt x="384642" y="691647"/>
                </a:lnTo>
                <a:cubicBezTo>
                  <a:pt x="530212" y="586334"/>
                  <a:pt x="717326" y="521362"/>
                  <a:pt x="922547" y="517213"/>
                </a:cubicBezTo>
                <a:cubicBezTo>
                  <a:pt x="1154131" y="512531"/>
                  <a:pt x="1367270" y="586210"/>
                  <a:pt x="1526274" y="710379"/>
                </a:cubicBezTo>
                <a:lnTo>
                  <a:pt x="1533748" y="716786"/>
                </a:lnTo>
                <a:lnTo>
                  <a:pt x="1363934" y="905799"/>
                </a:lnTo>
                <a:lnTo>
                  <a:pt x="1354076" y="897219"/>
                </a:lnTo>
                <a:cubicBezTo>
                  <a:pt x="1242116" y="816308"/>
                  <a:pt x="1092320" y="768270"/>
                  <a:pt x="929594" y="771106"/>
                </a:cubicBezTo>
                <a:cubicBezTo>
                  <a:pt x="805243" y="773274"/>
                  <a:pt x="690256" y="804816"/>
                  <a:pt x="595097" y="857258"/>
                </a:cubicBezTo>
                <a:lnTo>
                  <a:pt x="526786" y="903047"/>
                </a:lnTo>
                <a:close/>
                <a:moveTo>
                  <a:pt x="1424" y="412534"/>
                </a:moveTo>
                <a:lnTo>
                  <a:pt x="16741" y="389976"/>
                </a:lnTo>
                <a:cubicBezTo>
                  <a:pt x="191151" y="162101"/>
                  <a:pt x="531915" y="5499"/>
                  <a:pt x="926841" y="141"/>
                </a:cubicBezTo>
                <a:cubicBezTo>
                  <a:pt x="1310393" y="-5063"/>
                  <a:pt x="1652306" y="133938"/>
                  <a:pt x="1842910" y="347686"/>
                </a:cubicBezTo>
                <a:lnTo>
                  <a:pt x="1866328" y="376915"/>
                </a:lnTo>
                <a:lnTo>
                  <a:pt x="1695977" y="566526"/>
                </a:lnTo>
                <a:lnTo>
                  <a:pt x="1691512" y="558681"/>
                </a:lnTo>
                <a:cubicBezTo>
                  <a:pt x="1571438" y="376327"/>
                  <a:pt x="1274252" y="250611"/>
                  <a:pt x="933888" y="254053"/>
                </a:cubicBezTo>
                <a:cubicBezTo>
                  <a:pt x="606169" y="257368"/>
                  <a:pt x="327145" y="379187"/>
                  <a:pt x="208115" y="551186"/>
                </a:cubicBezTo>
                <a:lnTo>
                  <a:pt x="190588" y="580446"/>
                </a:lnTo>
                <a:close/>
                <a:moveTo>
                  <a:pt x="0" y="1119973"/>
                </a:moveTo>
                <a:lnTo>
                  <a:pt x="124" y="1119059"/>
                </a:lnTo>
                <a:lnTo>
                  <a:pt x="1867628" y="1119059"/>
                </a:lnTo>
                <a:lnTo>
                  <a:pt x="1867751" y="1119973"/>
                </a:lnTo>
                <a:cubicBezTo>
                  <a:pt x="1867751" y="1360491"/>
                  <a:pt x="1704427" y="1572546"/>
                  <a:pt x="1456015" y="1697765"/>
                </a:cubicBezTo>
                <a:lnTo>
                  <a:pt x="1338570" y="1745328"/>
                </a:lnTo>
                <a:lnTo>
                  <a:pt x="529182" y="1745328"/>
                </a:lnTo>
                <a:lnTo>
                  <a:pt x="411738" y="1697765"/>
                </a:lnTo>
                <a:cubicBezTo>
                  <a:pt x="163325" y="1572546"/>
                  <a:pt x="0" y="1360491"/>
                  <a:pt x="0" y="11199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8062134" y="3534566"/>
            <a:ext cx="522111" cy="705555"/>
          </a:xfrm>
          <a:custGeom>
            <a:avLst/>
            <a:gdLst>
              <a:gd name="T0" fmla="*/ 2147483646 w 4376"/>
              <a:gd name="T1" fmla="*/ 2147483646 h 5912"/>
              <a:gd name="T2" fmla="*/ 2147483646 w 4376"/>
              <a:gd name="T3" fmla="*/ 2147483646 h 5912"/>
              <a:gd name="T4" fmla="*/ 2147483646 w 4376"/>
              <a:gd name="T5" fmla="*/ 2147483646 h 5912"/>
              <a:gd name="T6" fmla="*/ 2147483646 w 4376"/>
              <a:gd name="T7" fmla="*/ 2147483646 h 5912"/>
              <a:gd name="T8" fmla="*/ 2147483646 w 4376"/>
              <a:gd name="T9" fmla="*/ 2147483646 h 5912"/>
              <a:gd name="T10" fmla="*/ 2147483646 w 4376"/>
              <a:gd name="T11" fmla="*/ 2147483646 h 5912"/>
              <a:gd name="T12" fmla="*/ 2147483646 w 4376"/>
              <a:gd name="T13" fmla="*/ 2147483646 h 5912"/>
              <a:gd name="T14" fmla="*/ 2147483646 w 4376"/>
              <a:gd name="T15" fmla="*/ 2147483646 h 5912"/>
              <a:gd name="T16" fmla="*/ 2147483646 w 4376"/>
              <a:gd name="T17" fmla="*/ 2147483646 h 5912"/>
              <a:gd name="T18" fmla="*/ 2147483646 w 4376"/>
              <a:gd name="T19" fmla="*/ 2147483646 h 5912"/>
              <a:gd name="T20" fmla="*/ 2147483646 w 4376"/>
              <a:gd name="T21" fmla="*/ 2147483646 h 5912"/>
              <a:gd name="T22" fmla="*/ 2147483646 w 4376"/>
              <a:gd name="T23" fmla="*/ 2147483646 h 5912"/>
              <a:gd name="T24" fmla="*/ 2147483646 w 4376"/>
              <a:gd name="T25" fmla="*/ 2147483646 h 5912"/>
              <a:gd name="T26" fmla="*/ 2147483646 w 4376"/>
              <a:gd name="T27" fmla="*/ 2007441117 h 5912"/>
              <a:gd name="T28" fmla="*/ 2147483646 w 4376"/>
              <a:gd name="T29" fmla="*/ 836451280 h 5912"/>
              <a:gd name="T30" fmla="*/ 2147483646 w 4376"/>
              <a:gd name="T31" fmla="*/ 167269440 h 5912"/>
              <a:gd name="T32" fmla="*/ 2147483646 w 4376"/>
              <a:gd name="T33" fmla="*/ 0 h 5912"/>
              <a:gd name="T34" fmla="*/ 2147483646 w 4376"/>
              <a:gd name="T35" fmla="*/ 267672800 h 5912"/>
              <a:gd name="T36" fmla="*/ 2147483646 w 4376"/>
              <a:gd name="T37" fmla="*/ 1070586800 h 5912"/>
              <a:gd name="T38" fmla="*/ 2147483646 w 4376"/>
              <a:gd name="T39" fmla="*/ 2147483646 h 5912"/>
              <a:gd name="T40" fmla="*/ 2147483646 w 4376"/>
              <a:gd name="T41" fmla="*/ 2147483646 h 5912"/>
              <a:gd name="T42" fmla="*/ 2147483646 w 4376"/>
              <a:gd name="T43" fmla="*/ 2147483646 h 5912"/>
              <a:gd name="T44" fmla="*/ 2147483646 w 4376"/>
              <a:gd name="T45" fmla="*/ 2147483646 h 5912"/>
              <a:gd name="T46" fmla="*/ 2147483646 w 4376"/>
              <a:gd name="T47" fmla="*/ 2147483646 h 5912"/>
              <a:gd name="T48" fmla="*/ 2147483646 w 4376"/>
              <a:gd name="T49" fmla="*/ 2147483646 h 5912"/>
              <a:gd name="T50" fmla="*/ 2147483646 w 4376"/>
              <a:gd name="T51" fmla="*/ 2147483646 h 5912"/>
              <a:gd name="T52" fmla="*/ 2147483646 w 4376"/>
              <a:gd name="T53" fmla="*/ 2147483646 h 5912"/>
              <a:gd name="T54" fmla="*/ 2147483646 w 4376"/>
              <a:gd name="T55" fmla="*/ 2147483646 h 5912"/>
              <a:gd name="T56" fmla="*/ 2147483646 w 4376"/>
              <a:gd name="T57" fmla="*/ 2147483646 h 5912"/>
              <a:gd name="T58" fmla="*/ 2147483646 w 4376"/>
              <a:gd name="T59" fmla="*/ 2147483646 h 5912"/>
              <a:gd name="T60" fmla="*/ 2147483646 w 4376"/>
              <a:gd name="T61" fmla="*/ 2147483646 h 5912"/>
              <a:gd name="T62" fmla="*/ 2147483646 w 4376"/>
              <a:gd name="T63" fmla="*/ 2147483646 h 5912"/>
              <a:gd name="T64" fmla="*/ 2147483646 w 4376"/>
              <a:gd name="T65" fmla="*/ 2147483646 h 5912"/>
              <a:gd name="T66" fmla="*/ 2147483646 w 4376"/>
              <a:gd name="T67" fmla="*/ 2147483646 h 5912"/>
              <a:gd name="T68" fmla="*/ 2147483646 w 4376"/>
              <a:gd name="T69" fmla="*/ 2147483646 h 5912"/>
              <a:gd name="T70" fmla="*/ 2147483646 w 4376"/>
              <a:gd name="T71" fmla="*/ 2147483646 h 5912"/>
              <a:gd name="T72" fmla="*/ 2147483646 w 4376"/>
              <a:gd name="T73" fmla="*/ 2147483646 h 5912"/>
              <a:gd name="T74" fmla="*/ 2147483646 w 4376"/>
              <a:gd name="T75" fmla="*/ 2147483646 h 5912"/>
              <a:gd name="T76" fmla="*/ 2147483646 w 4376"/>
              <a:gd name="T77" fmla="*/ 2147483646 h 5912"/>
              <a:gd name="T78" fmla="*/ 2147483646 w 4376"/>
              <a:gd name="T79" fmla="*/ 2147483646 h 5912"/>
              <a:gd name="T80" fmla="*/ 2147483646 w 4376"/>
              <a:gd name="T81" fmla="*/ 2147483646 h 5912"/>
              <a:gd name="T82" fmla="*/ 2147483646 w 4376"/>
              <a:gd name="T83" fmla="*/ 2147483646 h 5912"/>
              <a:gd name="T84" fmla="*/ 2147483646 w 4376"/>
              <a:gd name="T85" fmla="*/ 2147483646 h 5912"/>
              <a:gd name="T86" fmla="*/ 2147483646 w 4376"/>
              <a:gd name="T87" fmla="*/ 2147483646 h 5912"/>
              <a:gd name="T88" fmla="*/ 2147483646 w 4376"/>
              <a:gd name="T89" fmla="*/ 2147483646 h 5912"/>
              <a:gd name="T90" fmla="*/ 2147483646 w 4376"/>
              <a:gd name="T91" fmla="*/ 2147483646 h 5912"/>
              <a:gd name="T92" fmla="*/ 2147483646 w 4376"/>
              <a:gd name="T93" fmla="*/ 2147483646 h 5912"/>
              <a:gd name="T94" fmla="*/ 2147483646 w 4376"/>
              <a:gd name="T95" fmla="*/ 2147483646 h 5912"/>
              <a:gd name="T96" fmla="*/ 2147483646 w 4376"/>
              <a:gd name="T97" fmla="*/ 2147483646 h 5912"/>
              <a:gd name="T98" fmla="*/ 2147483646 w 4376"/>
              <a:gd name="T99" fmla="*/ 2147483646 h 5912"/>
              <a:gd name="T100" fmla="*/ 0 w 4376"/>
              <a:gd name="T101" fmla="*/ 2147483646 h 59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76" h="5912">
                <a:moveTo>
                  <a:pt x="3652" y="2982"/>
                </a:moveTo>
                <a:lnTo>
                  <a:pt x="3652" y="1443"/>
                </a:lnTo>
                <a:lnTo>
                  <a:pt x="3652" y="1409"/>
                </a:lnTo>
                <a:lnTo>
                  <a:pt x="3650" y="1376"/>
                </a:lnTo>
                <a:lnTo>
                  <a:pt x="3648" y="1342"/>
                </a:lnTo>
                <a:lnTo>
                  <a:pt x="3646" y="1308"/>
                </a:lnTo>
                <a:lnTo>
                  <a:pt x="3642" y="1275"/>
                </a:lnTo>
                <a:lnTo>
                  <a:pt x="3638" y="1241"/>
                </a:lnTo>
                <a:lnTo>
                  <a:pt x="3634" y="1208"/>
                </a:lnTo>
                <a:lnTo>
                  <a:pt x="3628" y="1174"/>
                </a:lnTo>
                <a:lnTo>
                  <a:pt x="3622" y="1142"/>
                </a:lnTo>
                <a:lnTo>
                  <a:pt x="3614" y="1109"/>
                </a:lnTo>
                <a:lnTo>
                  <a:pt x="3607" y="1076"/>
                </a:lnTo>
                <a:lnTo>
                  <a:pt x="3599" y="1044"/>
                </a:lnTo>
                <a:lnTo>
                  <a:pt x="3589" y="1010"/>
                </a:lnTo>
                <a:lnTo>
                  <a:pt x="3580" y="979"/>
                </a:lnTo>
                <a:lnTo>
                  <a:pt x="3569" y="947"/>
                </a:lnTo>
                <a:lnTo>
                  <a:pt x="3558" y="915"/>
                </a:lnTo>
                <a:lnTo>
                  <a:pt x="3546" y="883"/>
                </a:lnTo>
                <a:lnTo>
                  <a:pt x="3533" y="852"/>
                </a:lnTo>
                <a:lnTo>
                  <a:pt x="3520" y="821"/>
                </a:lnTo>
                <a:lnTo>
                  <a:pt x="3506" y="790"/>
                </a:lnTo>
                <a:lnTo>
                  <a:pt x="3491" y="760"/>
                </a:lnTo>
                <a:lnTo>
                  <a:pt x="3476" y="730"/>
                </a:lnTo>
                <a:lnTo>
                  <a:pt x="3459" y="700"/>
                </a:lnTo>
                <a:lnTo>
                  <a:pt x="3442" y="672"/>
                </a:lnTo>
                <a:lnTo>
                  <a:pt x="3424" y="642"/>
                </a:lnTo>
                <a:lnTo>
                  <a:pt x="3406" y="614"/>
                </a:lnTo>
                <a:lnTo>
                  <a:pt x="3387" y="585"/>
                </a:lnTo>
                <a:lnTo>
                  <a:pt x="3367" y="558"/>
                </a:lnTo>
                <a:lnTo>
                  <a:pt x="3346" y="531"/>
                </a:lnTo>
                <a:lnTo>
                  <a:pt x="3325" y="504"/>
                </a:lnTo>
                <a:lnTo>
                  <a:pt x="3303" y="478"/>
                </a:lnTo>
                <a:lnTo>
                  <a:pt x="3280" y="452"/>
                </a:lnTo>
                <a:lnTo>
                  <a:pt x="3256" y="427"/>
                </a:lnTo>
                <a:lnTo>
                  <a:pt x="3233" y="402"/>
                </a:lnTo>
                <a:lnTo>
                  <a:pt x="3207" y="378"/>
                </a:lnTo>
                <a:lnTo>
                  <a:pt x="3182" y="355"/>
                </a:lnTo>
                <a:lnTo>
                  <a:pt x="3156" y="333"/>
                </a:lnTo>
                <a:lnTo>
                  <a:pt x="3130" y="310"/>
                </a:lnTo>
                <a:lnTo>
                  <a:pt x="3102" y="288"/>
                </a:lnTo>
                <a:lnTo>
                  <a:pt x="3073" y="267"/>
                </a:lnTo>
                <a:lnTo>
                  <a:pt x="3045" y="247"/>
                </a:lnTo>
                <a:lnTo>
                  <a:pt x="3015" y="227"/>
                </a:lnTo>
                <a:lnTo>
                  <a:pt x="2985" y="208"/>
                </a:lnTo>
                <a:lnTo>
                  <a:pt x="2954" y="190"/>
                </a:lnTo>
                <a:lnTo>
                  <a:pt x="2921" y="172"/>
                </a:lnTo>
                <a:lnTo>
                  <a:pt x="2889" y="156"/>
                </a:lnTo>
                <a:lnTo>
                  <a:pt x="2855" y="140"/>
                </a:lnTo>
                <a:lnTo>
                  <a:pt x="2822" y="124"/>
                </a:lnTo>
                <a:lnTo>
                  <a:pt x="2787" y="110"/>
                </a:lnTo>
                <a:lnTo>
                  <a:pt x="2752" y="96"/>
                </a:lnTo>
                <a:lnTo>
                  <a:pt x="2717" y="84"/>
                </a:lnTo>
                <a:lnTo>
                  <a:pt x="2679" y="72"/>
                </a:lnTo>
                <a:lnTo>
                  <a:pt x="2642" y="60"/>
                </a:lnTo>
                <a:lnTo>
                  <a:pt x="2605" y="50"/>
                </a:lnTo>
                <a:lnTo>
                  <a:pt x="2566" y="41"/>
                </a:lnTo>
                <a:lnTo>
                  <a:pt x="2527" y="32"/>
                </a:lnTo>
                <a:lnTo>
                  <a:pt x="2487" y="25"/>
                </a:lnTo>
                <a:lnTo>
                  <a:pt x="2446" y="18"/>
                </a:lnTo>
                <a:lnTo>
                  <a:pt x="2405" y="13"/>
                </a:lnTo>
                <a:lnTo>
                  <a:pt x="2363" y="8"/>
                </a:lnTo>
                <a:lnTo>
                  <a:pt x="2320" y="5"/>
                </a:lnTo>
                <a:lnTo>
                  <a:pt x="2277" y="2"/>
                </a:lnTo>
                <a:lnTo>
                  <a:pt x="2233" y="0"/>
                </a:lnTo>
                <a:lnTo>
                  <a:pt x="2187" y="0"/>
                </a:lnTo>
                <a:lnTo>
                  <a:pt x="2143" y="0"/>
                </a:lnTo>
                <a:lnTo>
                  <a:pt x="2099" y="2"/>
                </a:lnTo>
                <a:lnTo>
                  <a:pt x="2056" y="5"/>
                </a:lnTo>
                <a:lnTo>
                  <a:pt x="2013" y="8"/>
                </a:lnTo>
                <a:lnTo>
                  <a:pt x="1971" y="13"/>
                </a:lnTo>
                <a:lnTo>
                  <a:pt x="1930" y="18"/>
                </a:lnTo>
                <a:lnTo>
                  <a:pt x="1889" y="25"/>
                </a:lnTo>
                <a:lnTo>
                  <a:pt x="1849" y="32"/>
                </a:lnTo>
                <a:lnTo>
                  <a:pt x="1810" y="41"/>
                </a:lnTo>
                <a:lnTo>
                  <a:pt x="1771" y="50"/>
                </a:lnTo>
                <a:lnTo>
                  <a:pt x="1734" y="60"/>
                </a:lnTo>
                <a:lnTo>
                  <a:pt x="1697" y="72"/>
                </a:lnTo>
                <a:lnTo>
                  <a:pt x="1659" y="84"/>
                </a:lnTo>
                <a:lnTo>
                  <a:pt x="1624" y="96"/>
                </a:lnTo>
                <a:lnTo>
                  <a:pt x="1589" y="110"/>
                </a:lnTo>
                <a:lnTo>
                  <a:pt x="1554" y="124"/>
                </a:lnTo>
                <a:lnTo>
                  <a:pt x="1519" y="140"/>
                </a:lnTo>
                <a:lnTo>
                  <a:pt x="1487" y="156"/>
                </a:lnTo>
                <a:lnTo>
                  <a:pt x="1455" y="172"/>
                </a:lnTo>
                <a:lnTo>
                  <a:pt x="1422" y="190"/>
                </a:lnTo>
                <a:lnTo>
                  <a:pt x="1391" y="208"/>
                </a:lnTo>
                <a:lnTo>
                  <a:pt x="1361" y="227"/>
                </a:lnTo>
                <a:lnTo>
                  <a:pt x="1331" y="247"/>
                </a:lnTo>
                <a:lnTo>
                  <a:pt x="1303" y="267"/>
                </a:lnTo>
                <a:lnTo>
                  <a:pt x="1274" y="288"/>
                </a:lnTo>
                <a:lnTo>
                  <a:pt x="1246" y="310"/>
                </a:lnTo>
                <a:lnTo>
                  <a:pt x="1220" y="333"/>
                </a:lnTo>
                <a:lnTo>
                  <a:pt x="1194" y="355"/>
                </a:lnTo>
                <a:lnTo>
                  <a:pt x="1167" y="378"/>
                </a:lnTo>
                <a:lnTo>
                  <a:pt x="1143" y="402"/>
                </a:lnTo>
                <a:lnTo>
                  <a:pt x="1120" y="427"/>
                </a:lnTo>
                <a:lnTo>
                  <a:pt x="1096" y="452"/>
                </a:lnTo>
                <a:lnTo>
                  <a:pt x="1073" y="478"/>
                </a:lnTo>
                <a:lnTo>
                  <a:pt x="1051" y="504"/>
                </a:lnTo>
                <a:lnTo>
                  <a:pt x="1030" y="531"/>
                </a:lnTo>
                <a:lnTo>
                  <a:pt x="1009" y="558"/>
                </a:lnTo>
                <a:lnTo>
                  <a:pt x="989" y="585"/>
                </a:lnTo>
                <a:lnTo>
                  <a:pt x="970" y="614"/>
                </a:lnTo>
                <a:lnTo>
                  <a:pt x="952" y="642"/>
                </a:lnTo>
                <a:lnTo>
                  <a:pt x="934" y="672"/>
                </a:lnTo>
                <a:lnTo>
                  <a:pt x="917" y="700"/>
                </a:lnTo>
                <a:lnTo>
                  <a:pt x="900" y="730"/>
                </a:lnTo>
                <a:lnTo>
                  <a:pt x="885" y="760"/>
                </a:lnTo>
                <a:lnTo>
                  <a:pt x="870" y="790"/>
                </a:lnTo>
                <a:lnTo>
                  <a:pt x="856" y="821"/>
                </a:lnTo>
                <a:lnTo>
                  <a:pt x="842" y="852"/>
                </a:lnTo>
                <a:lnTo>
                  <a:pt x="830" y="883"/>
                </a:lnTo>
                <a:lnTo>
                  <a:pt x="818" y="915"/>
                </a:lnTo>
                <a:lnTo>
                  <a:pt x="806" y="947"/>
                </a:lnTo>
                <a:lnTo>
                  <a:pt x="796" y="979"/>
                </a:lnTo>
                <a:lnTo>
                  <a:pt x="785" y="1010"/>
                </a:lnTo>
                <a:lnTo>
                  <a:pt x="777" y="1044"/>
                </a:lnTo>
                <a:lnTo>
                  <a:pt x="769" y="1076"/>
                </a:lnTo>
                <a:lnTo>
                  <a:pt x="760" y="1109"/>
                </a:lnTo>
                <a:lnTo>
                  <a:pt x="753" y="1142"/>
                </a:lnTo>
                <a:lnTo>
                  <a:pt x="747" y="1174"/>
                </a:lnTo>
                <a:lnTo>
                  <a:pt x="742" y="1208"/>
                </a:lnTo>
                <a:lnTo>
                  <a:pt x="738" y="1241"/>
                </a:lnTo>
                <a:lnTo>
                  <a:pt x="733" y="1275"/>
                </a:lnTo>
                <a:lnTo>
                  <a:pt x="730" y="1308"/>
                </a:lnTo>
                <a:lnTo>
                  <a:pt x="727" y="1342"/>
                </a:lnTo>
                <a:lnTo>
                  <a:pt x="726" y="1376"/>
                </a:lnTo>
                <a:lnTo>
                  <a:pt x="724" y="1409"/>
                </a:lnTo>
                <a:lnTo>
                  <a:pt x="724" y="1443"/>
                </a:lnTo>
                <a:lnTo>
                  <a:pt x="724" y="2380"/>
                </a:lnTo>
                <a:lnTo>
                  <a:pt x="1340" y="2380"/>
                </a:lnTo>
                <a:lnTo>
                  <a:pt x="1340" y="1443"/>
                </a:lnTo>
                <a:lnTo>
                  <a:pt x="1341" y="1405"/>
                </a:lnTo>
                <a:lnTo>
                  <a:pt x="1343" y="1368"/>
                </a:lnTo>
                <a:lnTo>
                  <a:pt x="1347" y="1330"/>
                </a:lnTo>
                <a:lnTo>
                  <a:pt x="1353" y="1293"/>
                </a:lnTo>
                <a:lnTo>
                  <a:pt x="1360" y="1256"/>
                </a:lnTo>
                <a:lnTo>
                  <a:pt x="1369" y="1219"/>
                </a:lnTo>
                <a:lnTo>
                  <a:pt x="1379" y="1182"/>
                </a:lnTo>
                <a:lnTo>
                  <a:pt x="1391" y="1146"/>
                </a:lnTo>
                <a:lnTo>
                  <a:pt x="1404" y="1110"/>
                </a:lnTo>
                <a:lnTo>
                  <a:pt x="1420" y="1075"/>
                </a:lnTo>
                <a:lnTo>
                  <a:pt x="1437" y="1040"/>
                </a:lnTo>
                <a:lnTo>
                  <a:pt x="1455" y="1006"/>
                </a:lnTo>
                <a:lnTo>
                  <a:pt x="1475" y="973"/>
                </a:lnTo>
                <a:lnTo>
                  <a:pt x="1497" y="941"/>
                </a:lnTo>
                <a:lnTo>
                  <a:pt x="1521" y="910"/>
                </a:lnTo>
                <a:lnTo>
                  <a:pt x="1546" y="880"/>
                </a:lnTo>
                <a:lnTo>
                  <a:pt x="1573" y="851"/>
                </a:lnTo>
                <a:lnTo>
                  <a:pt x="1601" y="824"/>
                </a:lnTo>
                <a:lnTo>
                  <a:pt x="1632" y="797"/>
                </a:lnTo>
                <a:lnTo>
                  <a:pt x="1664" y="772"/>
                </a:lnTo>
                <a:lnTo>
                  <a:pt x="1698" y="749"/>
                </a:lnTo>
                <a:lnTo>
                  <a:pt x="1734" y="728"/>
                </a:lnTo>
                <a:lnTo>
                  <a:pt x="1771" y="707"/>
                </a:lnTo>
                <a:lnTo>
                  <a:pt x="1810" y="690"/>
                </a:lnTo>
                <a:lnTo>
                  <a:pt x="1851" y="673"/>
                </a:lnTo>
                <a:lnTo>
                  <a:pt x="1893" y="658"/>
                </a:lnTo>
                <a:lnTo>
                  <a:pt x="1938" y="645"/>
                </a:lnTo>
                <a:lnTo>
                  <a:pt x="1984" y="636"/>
                </a:lnTo>
                <a:lnTo>
                  <a:pt x="2033" y="627"/>
                </a:lnTo>
                <a:lnTo>
                  <a:pt x="2082" y="621"/>
                </a:lnTo>
                <a:lnTo>
                  <a:pt x="2135" y="618"/>
                </a:lnTo>
                <a:lnTo>
                  <a:pt x="2187" y="616"/>
                </a:lnTo>
                <a:lnTo>
                  <a:pt x="2241" y="618"/>
                </a:lnTo>
                <a:lnTo>
                  <a:pt x="2294" y="621"/>
                </a:lnTo>
                <a:lnTo>
                  <a:pt x="2343" y="627"/>
                </a:lnTo>
                <a:lnTo>
                  <a:pt x="2392" y="636"/>
                </a:lnTo>
                <a:lnTo>
                  <a:pt x="2438" y="645"/>
                </a:lnTo>
                <a:lnTo>
                  <a:pt x="2482" y="658"/>
                </a:lnTo>
                <a:lnTo>
                  <a:pt x="2525" y="673"/>
                </a:lnTo>
                <a:lnTo>
                  <a:pt x="2566" y="690"/>
                </a:lnTo>
                <a:lnTo>
                  <a:pt x="2605" y="707"/>
                </a:lnTo>
                <a:lnTo>
                  <a:pt x="2642" y="728"/>
                </a:lnTo>
                <a:lnTo>
                  <a:pt x="2678" y="749"/>
                </a:lnTo>
                <a:lnTo>
                  <a:pt x="2712" y="772"/>
                </a:lnTo>
                <a:lnTo>
                  <a:pt x="2744" y="797"/>
                </a:lnTo>
                <a:lnTo>
                  <a:pt x="2774" y="824"/>
                </a:lnTo>
                <a:lnTo>
                  <a:pt x="2803" y="851"/>
                </a:lnTo>
                <a:lnTo>
                  <a:pt x="2830" y="880"/>
                </a:lnTo>
                <a:lnTo>
                  <a:pt x="2855" y="910"/>
                </a:lnTo>
                <a:lnTo>
                  <a:pt x="2879" y="941"/>
                </a:lnTo>
                <a:lnTo>
                  <a:pt x="2901" y="973"/>
                </a:lnTo>
                <a:lnTo>
                  <a:pt x="2921" y="1006"/>
                </a:lnTo>
                <a:lnTo>
                  <a:pt x="2939" y="1040"/>
                </a:lnTo>
                <a:lnTo>
                  <a:pt x="2956" y="1075"/>
                </a:lnTo>
                <a:lnTo>
                  <a:pt x="2972" y="1110"/>
                </a:lnTo>
                <a:lnTo>
                  <a:pt x="2985" y="1146"/>
                </a:lnTo>
                <a:lnTo>
                  <a:pt x="2997" y="1182"/>
                </a:lnTo>
                <a:lnTo>
                  <a:pt x="3007" y="1219"/>
                </a:lnTo>
                <a:lnTo>
                  <a:pt x="3016" y="1256"/>
                </a:lnTo>
                <a:lnTo>
                  <a:pt x="3023" y="1293"/>
                </a:lnTo>
                <a:lnTo>
                  <a:pt x="3029" y="1330"/>
                </a:lnTo>
                <a:lnTo>
                  <a:pt x="3033" y="1368"/>
                </a:lnTo>
                <a:lnTo>
                  <a:pt x="3035" y="1405"/>
                </a:lnTo>
                <a:lnTo>
                  <a:pt x="3035" y="1443"/>
                </a:lnTo>
                <a:lnTo>
                  <a:pt x="3035" y="2982"/>
                </a:lnTo>
                <a:lnTo>
                  <a:pt x="0" y="2982"/>
                </a:lnTo>
                <a:lnTo>
                  <a:pt x="0" y="5912"/>
                </a:lnTo>
                <a:lnTo>
                  <a:pt x="4376" y="5912"/>
                </a:lnTo>
                <a:lnTo>
                  <a:pt x="4376" y="2982"/>
                </a:lnTo>
                <a:lnTo>
                  <a:pt x="3652" y="29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xtLst/>
        </p:spPr>
        <p:txBody>
          <a:bodyPr t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8" name="KSO_Shape"/>
          <p:cNvSpPr>
            <a:spLocks/>
          </p:cNvSpPr>
          <p:nvPr/>
        </p:nvSpPr>
        <p:spPr bwMode="auto">
          <a:xfrm>
            <a:off x="6922152" y="5522298"/>
            <a:ext cx="579572" cy="579572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2147483646 h 4408"/>
              <a:gd name="T22" fmla="*/ 2147483646 w 4408"/>
              <a:gd name="T23" fmla="*/ 1775807896 h 4408"/>
              <a:gd name="T24" fmla="*/ 2147483646 w 4408"/>
              <a:gd name="T25" fmla="*/ 242240543 h 4408"/>
              <a:gd name="T26" fmla="*/ 2147483646 w 4408"/>
              <a:gd name="T27" fmla="*/ 0 h 4408"/>
              <a:gd name="T28" fmla="*/ 2147483646 w 4408"/>
              <a:gd name="T29" fmla="*/ 968588347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2147483646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0 w 4408"/>
              <a:gd name="T55" fmla="*/ 2147483646 h 4408"/>
              <a:gd name="T56" fmla="*/ 564979005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0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408" h="4408">
                <a:moveTo>
                  <a:pt x="4041" y="1103"/>
                </a:moveTo>
                <a:lnTo>
                  <a:pt x="3306" y="1103"/>
                </a:lnTo>
                <a:lnTo>
                  <a:pt x="3306" y="1102"/>
                </a:lnTo>
                <a:lnTo>
                  <a:pt x="3305" y="1073"/>
                </a:lnTo>
                <a:lnTo>
                  <a:pt x="3304" y="1046"/>
                </a:lnTo>
                <a:lnTo>
                  <a:pt x="3302" y="1017"/>
                </a:lnTo>
                <a:lnTo>
                  <a:pt x="3300" y="990"/>
                </a:lnTo>
                <a:lnTo>
                  <a:pt x="3297" y="962"/>
                </a:lnTo>
                <a:lnTo>
                  <a:pt x="3293" y="934"/>
                </a:lnTo>
                <a:lnTo>
                  <a:pt x="3289" y="907"/>
                </a:lnTo>
                <a:lnTo>
                  <a:pt x="3284" y="881"/>
                </a:lnTo>
                <a:lnTo>
                  <a:pt x="3278" y="853"/>
                </a:lnTo>
                <a:lnTo>
                  <a:pt x="3271" y="827"/>
                </a:lnTo>
                <a:lnTo>
                  <a:pt x="3264" y="800"/>
                </a:lnTo>
                <a:lnTo>
                  <a:pt x="3257" y="775"/>
                </a:lnTo>
                <a:lnTo>
                  <a:pt x="3248" y="749"/>
                </a:lnTo>
                <a:lnTo>
                  <a:pt x="3240" y="723"/>
                </a:lnTo>
                <a:lnTo>
                  <a:pt x="3229" y="698"/>
                </a:lnTo>
                <a:lnTo>
                  <a:pt x="3219" y="674"/>
                </a:lnTo>
                <a:lnTo>
                  <a:pt x="3209" y="649"/>
                </a:lnTo>
                <a:lnTo>
                  <a:pt x="3197" y="625"/>
                </a:lnTo>
                <a:lnTo>
                  <a:pt x="3186" y="601"/>
                </a:lnTo>
                <a:lnTo>
                  <a:pt x="3173" y="577"/>
                </a:lnTo>
                <a:lnTo>
                  <a:pt x="3159" y="554"/>
                </a:lnTo>
                <a:lnTo>
                  <a:pt x="3146" y="531"/>
                </a:lnTo>
                <a:lnTo>
                  <a:pt x="3132" y="508"/>
                </a:lnTo>
                <a:lnTo>
                  <a:pt x="3118" y="486"/>
                </a:lnTo>
                <a:lnTo>
                  <a:pt x="3103" y="465"/>
                </a:lnTo>
                <a:lnTo>
                  <a:pt x="3087" y="443"/>
                </a:lnTo>
                <a:lnTo>
                  <a:pt x="3071" y="422"/>
                </a:lnTo>
                <a:lnTo>
                  <a:pt x="3054" y="402"/>
                </a:lnTo>
                <a:lnTo>
                  <a:pt x="3037" y="381"/>
                </a:lnTo>
                <a:lnTo>
                  <a:pt x="3019" y="361"/>
                </a:lnTo>
                <a:lnTo>
                  <a:pt x="3001" y="342"/>
                </a:lnTo>
                <a:lnTo>
                  <a:pt x="2983" y="323"/>
                </a:lnTo>
                <a:lnTo>
                  <a:pt x="2964" y="304"/>
                </a:lnTo>
                <a:lnTo>
                  <a:pt x="2944" y="286"/>
                </a:lnTo>
                <a:lnTo>
                  <a:pt x="2925" y="269"/>
                </a:lnTo>
                <a:lnTo>
                  <a:pt x="2905" y="252"/>
                </a:lnTo>
                <a:lnTo>
                  <a:pt x="2885" y="235"/>
                </a:lnTo>
                <a:lnTo>
                  <a:pt x="2863" y="219"/>
                </a:lnTo>
                <a:lnTo>
                  <a:pt x="2842" y="204"/>
                </a:lnTo>
                <a:lnTo>
                  <a:pt x="2820" y="189"/>
                </a:lnTo>
                <a:lnTo>
                  <a:pt x="2797" y="174"/>
                </a:lnTo>
                <a:lnTo>
                  <a:pt x="2775" y="159"/>
                </a:lnTo>
                <a:lnTo>
                  <a:pt x="2752" y="146"/>
                </a:lnTo>
                <a:lnTo>
                  <a:pt x="2729" y="133"/>
                </a:lnTo>
                <a:lnTo>
                  <a:pt x="2705" y="121"/>
                </a:lnTo>
                <a:lnTo>
                  <a:pt x="2682" y="109"/>
                </a:lnTo>
                <a:lnTo>
                  <a:pt x="2657" y="97"/>
                </a:lnTo>
                <a:lnTo>
                  <a:pt x="2633" y="86"/>
                </a:lnTo>
                <a:lnTo>
                  <a:pt x="2608" y="76"/>
                </a:lnTo>
                <a:lnTo>
                  <a:pt x="2582" y="67"/>
                </a:lnTo>
                <a:lnTo>
                  <a:pt x="2557" y="58"/>
                </a:lnTo>
                <a:lnTo>
                  <a:pt x="2532" y="50"/>
                </a:lnTo>
                <a:lnTo>
                  <a:pt x="2505" y="42"/>
                </a:lnTo>
                <a:lnTo>
                  <a:pt x="2479" y="35"/>
                </a:lnTo>
                <a:lnTo>
                  <a:pt x="2452" y="28"/>
                </a:lnTo>
                <a:lnTo>
                  <a:pt x="2426" y="22"/>
                </a:lnTo>
                <a:lnTo>
                  <a:pt x="2399" y="17"/>
                </a:lnTo>
                <a:lnTo>
                  <a:pt x="2371" y="12"/>
                </a:lnTo>
                <a:lnTo>
                  <a:pt x="2344" y="9"/>
                </a:lnTo>
                <a:lnTo>
                  <a:pt x="2317" y="6"/>
                </a:lnTo>
                <a:lnTo>
                  <a:pt x="2289" y="3"/>
                </a:lnTo>
                <a:lnTo>
                  <a:pt x="2261" y="1"/>
                </a:lnTo>
                <a:lnTo>
                  <a:pt x="2232" y="0"/>
                </a:lnTo>
                <a:lnTo>
                  <a:pt x="2204" y="0"/>
                </a:lnTo>
                <a:lnTo>
                  <a:pt x="2176" y="0"/>
                </a:lnTo>
                <a:lnTo>
                  <a:pt x="2147" y="1"/>
                </a:lnTo>
                <a:lnTo>
                  <a:pt x="2120" y="3"/>
                </a:lnTo>
                <a:lnTo>
                  <a:pt x="2091" y="6"/>
                </a:lnTo>
                <a:lnTo>
                  <a:pt x="2064" y="9"/>
                </a:lnTo>
                <a:lnTo>
                  <a:pt x="2037" y="12"/>
                </a:lnTo>
                <a:lnTo>
                  <a:pt x="2009" y="17"/>
                </a:lnTo>
                <a:lnTo>
                  <a:pt x="1982" y="22"/>
                </a:lnTo>
                <a:lnTo>
                  <a:pt x="1955" y="28"/>
                </a:lnTo>
                <a:lnTo>
                  <a:pt x="1929" y="35"/>
                </a:lnTo>
                <a:lnTo>
                  <a:pt x="1903" y="42"/>
                </a:lnTo>
                <a:lnTo>
                  <a:pt x="1876" y="50"/>
                </a:lnTo>
                <a:lnTo>
                  <a:pt x="1851" y="58"/>
                </a:lnTo>
                <a:lnTo>
                  <a:pt x="1826" y="67"/>
                </a:lnTo>
                <a:lnTo>
                  <a:pt x="1800" y="76"/>
                </a:lnTo>
                <a:lnTo>
                  <a:pt x="1775" y="86"/>
                </a:lnTo>
                <a:lnTo>
                  <a:pt x="1751" y="97"/>
                </a:lnTo>
                <a:lnTo>
                  <a:pt x="1726" y="109"/>
                </a:lnTo>
                <a:lnTo>
                  <a:pt x="1703" y="121"/>
                </a:lnTo>
                <a:lnTo>
                  <a:pt x="1680" y="133"/>
                </a:lnTo>
                <a:lnTo>
                  <a:pt x="1656" y="146"/>
                </a:lnTo>
                <a:lnTo>
                  <a:pt x="1633" y="159"/>
                </a:lnTo>
                <a:lnTo>
                  <a:pt x="1611" y="174"/>
                </a:lnTo>
                <a:lnTo>
                  <a:pt x="1588" y="189"/>
                </a:lnTo>
                <a:lnTo>
                  <a:pt x="1566" y="204"/>
                </a:lnTo>
                <a:lnTo>
                  <a:pt x="1545" y="219"/>
                </a:lnTo>
                <a:lnTo>
                  <a:pt x="1524" y="235"/>
                </a:lnTo>
                <a:lnTo>
                  <a:pt x="1503" y="252"/>
                </a:lnTo>
                <a:lnTo>
                  <a:pt x="1483" y="269"/>
                </a:lnTo>
                <a:lnTo>
                  <a:pt x="1463" y="286"/>
                </a:lnTo>
                <a:lnTo>
                  <a:pt x="1444" y="304"/>
                </a:lnTo>
                <a:lnTo>
                  <a:pt x="1425" y="323"/>
                </a:lnTo>
                <a:lnTo>
                  <a:pt x="1407" y="342"/>
                </a:lnTo>
                <a:lnTo>
                  <a:pt x="1388" y="361"/>
                </a:lnTo>
                <a:lnTo>
                  <a:pt x="1371" y="381"/>
                </a:lnTo>
                <a:lnTo>
                  <a:pt x="1354" y="402"/>
                </a:lnTo>
                <a:lnTo>
                  <a:pt x="1338" y="422"/>
                </a:lnTo>
                <a:lnTo>
                  <a:pt x="1321" y="443"/>
                </a:lnTo>
                <a:lnTo>
                  <a:pt x="1305" y="465"/>
                </a:lnTo>
                <a:lnTo>
                  <a:pt x="1290" y="486"/>
                </a:lnTo>
                <a:lnTo>
                  <a:pt x="1276" y="508"/>
                </a:lnTo>
                <a:lnTo>
                  <a:pt x="1262" y="531"/>
                </a:lnTo>
                <a:lnTo>
                  <a:pt x="1248" y="554"/>
                </a:lnTo>
                <a:lnTo>
                  <a:pt x="1235" y="577"/>
                </a:lnTo>
                <a:lnTo>
                  <a:pt x="1223" y="601"/>
                </a:lnTo>
                <a:lnTo>
                  <a:pt x="1211" y="625"/>
                </a:lnTo>
                <a:lnTo>
                  <a:pt x="1200" y="649"/>
                </a:lnTo>
                <a:lnTo>
                  <a:pt x="1189" y="674"/>
                </a:lnTo>
                <a:lnTo>
                  <a:pt x="1178" y="698"/>
                </a:lnTo>
                <a:lnTo>
                  <a:pt x="1169" y="723"/>
                </a:lnTo>
                <a:lnTo>
                  <a:pt x="1160" y="749"/>
                </a:lnTo>
                <a:lnTo>
                  <a:pt x="1151" y="775"/>
                </a:lnTo>
                <a:lnTo>
                  <a:pt x="1144" y="800"/>
                </a:lnTo>
                <a:lnTo>
                  <a:pt x="1137" y="827"/>
                </a:lnTo>
                <a:lnTo>
                  <a:pt x="1130" y="853"/>
                </a:lnTo>
                <a:lnTo>
                  <a:pt x="1125" y="881"/>
                </a:lnTo>
                <a:lnTo>
                  <a:pt x="1120" y="907"/>
                </a:lnTo>
                <a:lnTo>
                  <a:pt x="1115" y="934"/>
                </a:lnTo>
                <a:lnTo>
                  <a:pt x="1111" y="962"/>
                </a:lnTo>
                <a:lnTo>
                  <a:pt x="1107" y="990"/>
                </a:lnTo>
                <a:lnTo>
                  <a:pt x="1105" y="1017"/>
                </a:lnTo>
                <a:lnTo>
                  <a:pt x="1103" y="1046"/>
                </a:lnTo>
                <a:lnTo>
                  <a:pt x="1102" y="1073"/>
                </a:lnTo>
                <a:lnTo>
                  <a:pt x="1102" y="1102"/>
                </a:lnTo>
                <a:lnTo>
                  <a:pt x="1102" y="1103"/>
                </a:lnTo>
                <a:lnTo>
                  <a:pt x="367" y="1103"/>
                </a:lnTo>
                <a:lnTo>
                  <a:pt x="0" y="1103"/>
                </a:lnTo>
                <a:lnTo>
                  <a:pt x="0" y="1469"/>
                </a:lnTo>
                <a:lnTo>
                  <a:pt x="0" y="1470"/>
                </a:lnTo>
                <a:lnTo>
                  <a:pt x="0" y="4041"/>
                </a:lnTo>
                <a:lnTo>
                  <a:pt x="0" y="4061"/>
                </a:lnTo>
                <a:lnTo>
                  <a:pt x="2" y="4079"/>
                </a:lnTo>
                <a:lnTo>
                  <a:pt x="4" y="4097"/>
                </a:lnTo>
                <a:lnTo>
                  <a:pt x="7" y="4115"/>
                </a:lnTo>
                <a:lnTo>
                  <a:pt x="11" y="4134"/>
                </a:lnTo>
                <a:lnTo>
                  <a:pt x="16" y="4151"/>
                </a:lnTo>
                <a:lnTo>
                  <a:pt x="22" y="4168"/>
                </a:lnTo>
                <a:lnTo>
                  <a:pt x="28" y="4184"/>
                </a:lnTo>
                <a:lnTo>
                  <a:pt x="36" y="4201"/>
                </a:lnTo>
                <a:lnTo>
                  <a:pt x="44" y="4217"/>
                </a:lnTo>
                <a:lnTo>
                  <a:pt x="53" y="4232"/>
                </a:lnTo>
                <a:lnTo>
                  <a:pt x="63" y="4247"/>
                </a:lnTo>
                <a:lnTo>
                  <a:pt x="73" y="4261"/>
                </a:lnTo>
                <a:lnTo>
                  <a:pt x="84" y="4276"/>
                </a:lnTo>
                <a:lnTo>
                  <a:pt x="95" y="4289"/>
                </a:lnTo>
                <a:lnTo>
                  <a:pt x="107" y="4301"/>
                </a:lnTo>
                <a:lnTo>
                  <a:pt x="121" y="4313"/>
                </a:lnTo>
                <a:lnTo>
                  <a:pt x="134" y="4325"/>
                </a:lnTo>
                <a:lnTo>
                  <a:pt x="147" y="4335"/>
                </a:lnTo>
                <a:lnTo>
                  <a:pt x="162" y="4346"/>
                </a:lnTo>
                <a:lnTo>
                  <a:pt x="176" y="4356"/>
                </a:lnTo>
                <a:lnTo>
                  <a:pt x="193" y="4365"/>
                </a:lnTo>
                <a:lnTo>
                  <a:pt x="208" y="4373"/>
                </a:lnTo>
                <a:lnTo>
                  <a:pt x="224" y="4380"/>
                </a:lnTo>
                <a:lnTo>
                  <a:pt x="241" y="4386"/>
                </a:lnTo>
                <a:lnTo>
                  <a:pt x="257" y="4392"/>
                </a:lnTo>
                <a:lnTo>
                  <a:pt x="276" y="4397"/>
                </a:lnTo>
                <a:lnTo>
                  <a:pt x="293" y="4401"/>
                </a:lnTo>
                <a:lnTo>
                  <a:pt x="311" y="4404"/>
                </a:lnTo>
                <a:lnTo>
                  <a:pt x="330" y="4406"/>
                </a:lnTo>
                <a:lnTo>
                  <a:pt x="349" y="4408"/>
                </a:lnTo>
                <a:lnTo>
                  <a:pt x="367" y="4408"/>
                </a:lnTo>
                <a:lnTo>
                  <a:pt x="4041" y="4408"/>
                </a:lnTo>
                <a:lnTo>
                  <a:pt x="4060" y="4408"/>
                </a:lnTo>
                <a:lnTo>
                  <a:pt x="4078" y="4406"/>
                </a:lnTo>
                <a:lnTo>
                  <a:pt x="4097" y="4404"/>
                </a:lnTo>
                <a:lnTo>
                  <a:pt x="4115" y="4401"/>
                </a:lnTo>
                <a:lnTo>
                  <a:pt x="4132" y="4397"/>
                </a:lnTo>
                <a:lnTo>
                  <a:pt x="4150" y="4392"/>
                </a:lnTo>
                <a:lnTo>
                  <a:pt x="4167" y="4386"/>
                </a:lnTo>
                <a:lnTo>
                  <a:pt x="4184" y="4380"/>
                </a:lnTo>
                <a:lnTo>
                  <a:pt x="4200" y="4373"/>
                </a:lnTo>
                <a:lnTo>
                  <a:pt x="4216" y="4365"/>
                </a:lnTo>
                <a:lnTo>
                  <a:pt x="4232" y="4356"/>
                </a:lnTo>
                <a:lnTo>
                  <a:pt x="4246" y="4346"/>
                </a:lnTo>
                <a:lnTo>
                  <a:pt x="4261" y="4335"/>
                </a:lnTo>
                <a:lnTo>
                  <a:pt x="4274" y="4325"/>
                </a:lnTo>
                <a:lnTo>
                  <a:pt x="4287" y="4313"/>
                </a:lnTo>
                <a:lnTo>
                  <a:pt x="4300" y="4301"/>
                </a:lnTo>
                <a:lnTo>
                  <a:pt x="4313" y="4289"/>
                </a:lnTo>
                <a:lnTo>
                  <a:pt x="4324" y="4276"/>
                </a:lnTo>
                <a:lnTo>
                  <a:pt x="4335" y="4261"/>
                </a:lnTo>
                <a:lnTo>
                  <a:pt x="4345" y="4247"/>
                </a:lnTo>
                <a:lnTo>
                  <a:pt x="4355" y="4232"/>
                </a:lnTo>
                <a:lnTo>
                  <a:pt x="4363" y="4217"/>
                </a:lnTo>
                <a:lnTo>
                  <a:pt x="4371" y="4201"/>
                </a:lnTo>
                <a:lnTo>
                  <a:pt x="4380" y="4184"/>
                </a:lnTo>
                <a:lnTo>
                  <a:pt x="4386" y="4168"/>
                </a:lnTo>
                <a:lnTo>
                  <a:pt x="4392" y="4151"/>
                </a:lnTo>
                <a:lnTo>
                  <a:pt x="4397" y="4134"/>
                </a:lnTo>
                <a:lnTo>
                  <a:pt x="4401" y="4115"/>
                </a:lnTo>
                <a:lnTo>
                  <a:pt x="4404" y="4097"/>
                </a:lnTo>
                <a:lnTo>
                  <a:pt x="4406" y="4079"/>
                </a:lnTo>
                <a:lnTo>
                  <a:pt x="4408" y="4061"/>
                </a:lnTo>
                <a:lnTo>
                  <a:pt x="4408" y="4041"/>
                </a:lnTo>
                <a:lnTo>
                  <a:pt x="4408" y="3674"/>
                </a:lnTo>
                <a:lnTo>
                  <a:pt x="0" y="3674"/>
                </a:lnTo>
                <a:lnTo>
                  <a:pt x="0" y="3490"/>
                </a:lnTo>
                <a:lnTo>
                  <a:pt x="4408" y="3490"/>
                </a:lnTo>
                <a:lnTo>
                  <a:pt x="4408" y="1653"/>
                </a:lnTo>
                <a:lnTo>
                  <a:pt x="4408" y="1470"/>
                </a:lnTo>
                <a:lnTo>
                  <a:pt x="4408" y="1103"/>
                </a:lnTo>
                <a:lnTo>
                  <a:pt x="4041" y="1103"/>
                </a:lnTo>
                <a:close/>
                <a:moveTo>
                  <a:pt x="2938" y="1103"/>
                </a:moveTo>
                <a:lnTo>
                  <a:pt x="1470" y="1103"/>
                </a:lnTo>
                <a:lnTo>
                  <a:pt x="1470" y="1102"/>
                </a:lnTo>
                <a:lnTo>
                  <a:pt x="1471" y="1064"/>
                </a:lnTo>
                <a:lnTo>
                  <a:pt x="1473" y="1028"/>
                </a:lnTo>
                <a:lnTo>
                  <a:pt x="1478" y="990"/>
                </a:lnTo>
                <a:lnTo>
                  <a:pt x="1484" y="955"/>
                </a:lnTo>
                <a:lnTo>
                  <a:pt x="1493" y="919"/>
                </a:lnTo>
                <a:lnTo>
                  <a:pt x="1502" y="884"/>
                </a:lnTo>
                <a:lnTo>
                  <a:pt x="1514" y="850"/>
                </a:lnTo>
                <a:lnTo>
                  <a:pt x="1527" y="817"/>
                </a:lnTo>
                <a:lnTo>
                  <a:pt x="1542" y="784"/>
                </a:lnTo>
                <a:lnTo>
                  <a:pt x="1558" y="753"/>
                </a:lnTo>
                <a:lnTo>
                  <a:pt x="1576" y="721"/>
                </a:lnTo>
                <a:lnTo>
                  <a:pt x="1595" y="692"/>
                </a:lnTo>
                <a:lnTo>
                  <a:pt x="1616" y="662"/>
                </a:lnTo>
                <a:lnTo>
                  <a:pt x="1637" y="635"/>
                </a:lnTo>
                <a:lnTo>
                  <a:pt x="1660" y="609"/>
                </a:lnTo>
                <a:lnTo>
                  <a:pt x="1685" y="583"/>
                </a:lnTo>
                <a:lnTo>
                  <a:pt x="1710" y="559"/>
                </a:lnTo>
                <a:lnTo>
                  <a:pt x="1737" y="536"/>
                </a:lnTo>
                <a:lnTo>
                  <a:pt x="1765" y="513"/>
                </a:lnTo>
                <a:lnTo>
                  <a:pt x="1793" y="493"/>
                </a:lnTo>
                <a:lnTo>
                  <a:pt x="1824" y="474"/>
                </a:lnTo>
                <a:lnTo>
                  <a:pt x="1854" y="457"/>
                </a:lnTo>
                <a:lnTo>
                  <a:pt x="1885" y="440"/>
                </a:lnTo>
                <a:lnTo>
                  <a:pt x="1918" y="425"/>
                </a:lnTo>
                <a:lnTo>
                  <a:pt x="1951" y="412"/>
                </a:lnTo>
                <a:lnTo>
                  <a:pt x="1986" y="401"/>
                </a:lnTo>
                <a:lnTo>
                  <a:pt x="2020" y="391"/>
                </a:lnTo>
                <a:lnTo>
                  <a:pt x="2056" y="382"/>
                </a:lnTo>
                <a:lnTo>
                  <a:pt x="2092" y="376"/>
                </a:lnTo>
                <a:lnTo>
                  <a:pt x="2129" y="371"/>
                </a:lnTo>
                <a:lnTo>
                  <a:pt x="2166" y="368"/>
                </a:lnTo>
                <a:lnTo>
                  <a:pt x="2204" y="367"/>
                </a:lnTo>
                <a:lnTo>
                  <a:pt x="2241" y="368"/>
                </a:lnTo>
                <a:lnTo>
                  <a:pt x="2279" y="371"/>
                </a:lnTo>
                <a:lnTo>
                  <a:pt x="2316" y="376"/>
                </a:lnTo>
                <a:lnTo>
                  <a:pt x="2352" y="382"/>
                </a:lnTo>
                <a:lnTo>
                  <a:pt x="2388" y="391"/>
                </a:lnTo>
                <a:lnTo>
                  <a:pt x="2422" y="401"/>
                </a:lnTo>
                <a:lnTo>
                  <a:pt x="2456" y="412"/>
                </a:lnTo>
                <a:lnTo>
                  <a:pt x="2490" y="425"/>
                </a:lnTo>
                <a:lnTo>
                  <a:pt x="2522" y="440"/>
                </a:lnTo>
                <a:lnTo>
                  <a:pt x="2554" y="457"/>
                </a:lnTo>
                <a:lnTo>
                  <a:pt x="2584" y="474"/>
                </a:lnTo>
                <a:lnTo>
                  <a:pt x="2615" y="493"/>
                </a:lnTo>
                <a:lnTo>
                  <a:pt x="2643" y="513"/>
                </a:lnTo>
                <a:lnTo>
                  <a:pt x="2672" y="536"/>
                </a:lnTo>
                <a:lnTo>
                  <a:pt x="2698" y="559"/>
                </a:lnTo>
                <a:lnTo>
                  <a:pt x="2723" y="583"/>
                </a:lnTo>
                <a:lnTo>
                  <a:pt x="2748" y="609"/>
                </a:lnTo>
                <a:lnTo>
                  <a:pt x="2771" y="635"/>
                </a:lnTo>
                <a:lnTo>
                  <a:pt x="2792" y="662"/>
                </a:lnTo>
                <a:lnTo>
                  <a:pt x="2814" y="692"/>
                </a:lnTo>
                <a:lnTo>
                  <a:pt x="2832" y="721"/>
                </a:lnTo>
                <a:lnTo>
                  <a:pt x="2850" y="753"/>
                </a:lnTo>
                <a:lnTo>
                  <a:pt x="2866" y="784"/>
                </a:lnTo>
                <a:lnTo>
                  <a:pt x="2880" y="817"/>
                </a:lnTo>
                <a:lnTo>
                  <a:pt x="2894" y="850"/>
                </a:lnTo>
                <a:lnTo>
                  <a:pt x="2906" y="884"/>
                </a:lnTo>
                <a:lnTo>
                  <a:pt x="2916" y="919"/>
                </a:lnTo>
                <a:lnTo>
                  <a:pt x="2924" y="955"/>
                </a:lnTo>
                <a:lnTo>
                  <a:pt x="2930" y="990"/>
                </a:lnTo>
                <a:lnTo>
                  <a:pt x="2935" y="1028"/>
                </a:lnTo>
                <a:lnTo>
                  <a:pt x="2938" y="1064"/>
                </a:lnTo>
                <a:lnTo>
                  <a:pt x="2938" y="1102"/>
                </a:lnTo>
                <a:lnTo>
                  <a:pt x="2938" y="11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16203" y="269104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076667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878695" y="618758"/>
            <a:ext cx="120023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990063" y="1837828"/>
            <a:ext cx="1937021" cy="1937021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1012808073"/>
              </p:ext>
            </p:extLst>
          </p:nvPr>
        </p:nvGraphicFramePr>
        <p:xfrm>
          <a:off x="795003" y="1656056"/>
          <a:ext cx="2327139" cy="230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426504" y="2483172"/>
            <a:ext cx="12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20%</a:t>
            </a:r>
            <a:endParaRPr lang="zh-CN" altLang="en-US" sz="3600" spc="3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63890" y="1837828"/>
            <a:ext cx="1937021" cy="1937021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图表 23"/>
          <p:cNvGraphicFramePr/>
          <p:nvPr>
            <p:extLst>
              <p:ext uri="{D42A27DB-BD31-4B8C-83A1-F6EECF244321}">
                <p14:modId xmlns:p14="http://schemas.microsoft.com/office/powerpoint/2010/main" val="392315565"/>
              </p:ext>
            </p:extLst>
          </p:nvPr>
        </p:nvGraphicFramePr>
        <p:xfrm>
          <a:off x="3587934" y="1656056"/>
          <a:ext cx="2327139" cy="230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4200736" y="2483172"/>
            <a:ext cx="12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35%</a:t>
            </a:r>
            <a:endParaRPr lang="zh-CN" altLang="en-US" sz="3600" spc="3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37717" y="1837828"/>
            <a:ext cx="1937021" cy="1937021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283408" y="1837828"/>
            <a:ext cx="1937021" cy="1937021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30864" y="4357441"/>
            <a:ext cx="20732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顶尖设计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71966" y="4357441"/>
            <a:ext cx="204463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顶尖设计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84473" y="4357441"/>
            <a:ext cx="201604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顶尖设计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68385" y="4357441"/>
            <a:ext cx="198744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设计机构拥有</a:t>
            </a:r>
            <a:r>
              <a:rPr lang="zh-CN" altLang="en-US" spc="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顶尖设计</a:t>
            </a:r>
            <a:endParaRPr lang="en-US" altLang="zh-CN" spc="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aphicFrame>
        <p:nvGraphicFramePr>
          <p:cNvPr id="25" name="图表 24"/>
          <p:cNvGraphicFramePr/>
          <p:nvPr>
            <p:extLst>
              <p:ext uri="{D42A27DB-BD31-4B8C-83A1-F6EECF244321}">
                <p14:modId xmlns:p14="http://schemas.microsoft.com/office/powerpoint/2010/main" val="1940081630"/>
              </p:ext>
            </p:extLst>
          </p:nvPr>
        </p:nvGraphicFramePr>
        <p:xfrm>
          <a:off x="6342657" y="1656056"/>
          <a:ext cx="2327139" cy="230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图表 25"/>
          <p:cNvGraphicFramePr/>
          <p:nvPr>
            <p:extLst>
              <p:ext uri="{D42A27DB-BD31-4B8C-83A1-F6EECF244321}">
                <p14:modId xmlns:p14="http://schemas.microsoft.com/office/powerpoint/2010/main" val="3126331183"/>
              </p:ext>
            </p:extLst>
          </p:nvPr>
        </p:nvGraphicFramePr>
        <p:xfrm>
          <a:off x="9078933" y="1656056"/>
          <a:ext cx="2327139" cy="230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6974968" y="2483172"/>
            <a:ext cx="12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60%</a:t>
            </a:r>
            <a:endParaRPr lang="zh-CN" altLang="en-US" sz="3600" spc="3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749200" y="2483172"/>
            <a:ext cx="12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80%</a:t>
            </a:r>
            <a:endParaRPr lang="zh-CN" altLang="en-US" sz="3600" spc="3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9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380386" y="2966890"/>
            <a:ext cx="4947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3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sp>
        <p:nvSpPr>
          <p:cNvPr id="27" name="椭圆 26"/>
          <p:cNvSpPr/>
          <p:nvPr/>
        </p:nvSpPr>
        <p:spPr>
          <a:xfrm>
            <a:off x="3758167" y="2233277"/>
            <a:ext cx="936000" cy="9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066167" y="2089277"/>
            <a:ext cx="2160000" cy="21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2682502" y="2238253"/>
            <a:ext cx="8402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</a:t>
            </a:r>
            <a:endParaRPr lang="zh-CN" altLang="en-US" sz="115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850167" y="3837263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67" y="4492778"/>
            <a:ext cx="7899364" cy="14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8000" y="0"/>
            <a:ext cx="700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2" r="20052"/>
          <a:stretch/>
        </p:blipFill>
        <p:spPr>
          <a:xfrm>
            <a:off x="-2980" y="0"/>
            <a:ext cx="5678064" cy="6858000"/>
          </a:xfrm>
          <a:custGeom>
            <a:avLst/>
            <a:gdLst>
              <a:gd name="connsiteX0" fmla="*/ 0 w 5678064"/>
              <a:gd name="connsiteY0" fmla="*/ 0 h 6858000"/>
              <a:gd name="connsiteX1" fmla="*/ 5199093 w 5678064"/>
              <a:gd name="connsiteY1" fmla="*/ 0 h 6858000"/>
              <a:gd name="connsiteX2" fmla="*/ 5199093 w 5678064"/>
              <a:gd name="connsiteY2" fmla="*/ 885410 h 6858000"/>
              <a:gd name="connsiteX3" fmla="*/ 5678064 w 5678064"/>
              <a:gd name="connsiteY3" fmla="*/ 1209395 h 6858000"/>
              <a:gd name="connsiteX4" fmla="*/ 5199093 w 5678064"/>
              <a:gd name="connsiteY4" fmla="*/ 1533379 h 6858000"/>
              <a:gd name="connsiteX5" fmla="*/ 5199093 w 5678064"/>
              <a:gd name="connsiteY5" fmla="*/ 6858000 h 6858000"/>
              <a:gd name="connsiteX6" fmla="*/ 0 w 56780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8064" h="6858000">
                <a:moveTo>
                  <a:pt x="0" y="0"/>
                </a:moveTo>
                <a:lnTo>
                  <a:pt x="5199093" y="0"/>
                </a:lnTo>
                <a:lnTo>
                  <a:pt x="5199093" y="885410"/>
                </a:lnTo>
                <a:lnTo>
                  <a:pt x="5678064" y="1209395"/>
                </a:lnTo>
                <a:lnTo>
                  <a:pt x="5199093" y="1533379"/>
                </a:lnTo>
                <a:lnTo>
                  <a:pt x="51990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3" name="燕尾形 52"/>
          <p:cNvSpPr/>
          <p:nvPr/>
        </p:nvSpPr>
        <p:spPr>
          <a:xfrm>
            <a:off x="5675085" y="872197"/>
            <a:ext cx="669444" cy="633046"/>
          </a:xfrm>
          <a:prstGeom prst="chevron">
            <a:avLst>
              <a:gd name="adj" fmla="val 677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燕尾形 54"/>
          <p:cNvSpPr/>
          <p:nvPr/>
        </p:nvSpPr>
        <p:spPr>
          <a:xfrm>
            <a:off x="6786813" y="872197"/>
            <a:ext cx="4170112" cy="636424"/>
          </a:xfrm>
          <a:prstGeom prst="chevron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08247" y="901116"/>
            <a:ext cx="31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点击添加标题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758080" y="1612290"/>
            <a:ext cx="437028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锐旗设计是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精品</a:t>
            </a:r>
            <a:r>
              <a:rPr lang="en-US" altLang="zh-CN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设计机构。拥有顶尖</a:t>
            </a:r>
            <a:r>
              <a:rPr lang="en-US" altLang="zh-CN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设计团队坚持精益求精拒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接平庸的设计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理念帮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您实现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精致美观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、动感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的</a:t>
            </a:r>
            <a:r>
              <a:rPr lang="en-US" altLang="zh-CN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设计。锐旗设计是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机构锐旗设计是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设计机构。拥有顶尖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设计团队坚持精益求精，拒接平庸的设计理念帮您实现精致、美观、动感的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。锐旗设计是</a:t>
            </a:r>
            <a:r>
              <a:rPr lang="zh-CN" altLang="en-US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中国第一家精品</a:t>
            </a:r>
            <a:r>
              <a:rPr lang="en-US" altLang="zh-CN" spc="500" dirty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pc="500" dirty="0" smtClean="0">
                <a:solidFill>
                  <a:schemeClr val="bg1">
                    <a:lumMod val="9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设计</a:t>
            </a:r>
            <a:endParaRPr lang="zh-CN" altLang="en-US" spc="500" dirty="0">
              <a:solidFill>
                <a:schemeClr val="bg1">
                  <a:lumMod val="9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786813" y="6099887"/>
            <a:ext cx="4170112" cy="110068"/>
          </a:xfrm>
          <a:prstGeom prst="chevron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FFCC00"/>
      </a:accent1>
      <a:accent2>
        <a:srgbClr val="FFFFFF"/>
      </a:accent2>
      <a:accent3>
        <a:srgbClr val="FFCC00"/>
      </a:accent3>
      <a:accent4>
        <a:srgbClr val="FFFFFF"/>
      </a:accent4>
      <a:accent5>
        <a:srgbClr val="FFCC00"/>
      </a:accent5>
      <a:accent6>
        <a:srgbClr val="FFFFFF"/>
      </a:accent6>
      <a:hlink>
        <a:srgbClr val="FFCC00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</TotalTime>
  <Words>1035</Words>
  <Application>Microsoft Office PowerPoint</Application>
  <PresentationFormat>宽屏</PresentationFormat>
  <Paragraphs>97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方正综艺简体</vt:lpstr>
      <vt:lpstr>宋体</vt:lpstr>
      <vt:lpstr>张海山锐线体简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138</cp:revision>
  <dcterms:created xsi:type="dcterms:W3CDTF">2015-08-24T07:29:01Z</dcterms:created>
  <dcterms:modified xsi:type="dcterms:W3CDTF">2016-11-06T10:03:50Z</dcterms:modified>
  <cp:category>锐旗设计；https://9ppt.taobao.com</cp:category>
</cp:coreProperties>
</file>